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4" r:id="rId1"/>
  </p:sldMasterIdLst>
  <p:notesMasterIdLst>
    <p:notesMasterId r:id="rId50"/>
  </p:notesMasterIdLst>
  <p:handoutMasterIdLst>
    <p:handoutMasterId r:id="rId51"/>
  </p:handoutMasterIdLst>
  <p:sldIdLst>
    <p:sldId id="336" r:id="rId2"/>
    <p:sldId id="423" r:id="rId3"/>
    <p:sldId id="338" r:id="rId4"/>
    <p:sldId id="339" r:id="rId5"/>
    <p:sldId id="657" r:id="rId6"/>
    <p:sldId id="389" r:id="rId7"/>
    <p:sldId id="390" r:id="rId8"/>
    <p:sldId id="392" r:id="rId9"/>
    <p:sldId id="393" r:id="rId10"/>
    <p:sldId id="395" r:id="rId11"/>
    <p:sldId id="396" r:id="rId12"/>
    <p:sldId id="397" r:id="rId13"/>
    <p:sldId id="398" r:id="rId14"/>
    <p:sldId id="399" r:id="rId15"/>
    <p:sldId id="400" r:id="rId16"/>
    <p:sldId id="405" r:id="rId17"/>
    <p:sldId id="697" r:id="rId18"/>
    <p:sldId id="699" r:id="rId19"/>
    <p:sldId id="408" r:id="rId20"/>
    <p:sldId id="658" r:id="rId21"/>
    <p:sldId id="256" r:id="rId22"/>
    <p:sldId id="285" r:id="rId23"/>
    <p:sldId id="286" r:id="rId24"/>
    <p:sldId id="284" r:id="rId25"/>
    <p:sldId id="287" r:id="rId26"/>
    <p:sldId id="289" r:id="rId27"/>
    <p:sldId id="288" r:id="rId28"/>
    <p:sldId id="290" r:id="rId29"/>
    <p:sldId id="712" r:id="rId30"/>
    <p:sldId id="713" r:id="rId31"/>
    <p:sldId id="714" r:id="rId32"/>
    <p:sldId id="715" r:id="rId33"/>
    <p:sldId id="716" r:id="rId34"/>
    <p:sldId id="717" r:id="rId35"/>
    <p:sldId id="718" r:id="rId36"/>
    <p:sldId id="719" r:id="rId37"/>
    <p:sldId id="720" r:id="rId38"/>
    <p:sldId id="721" r:id="rId39"/>
    <p:sldId id="722" r:id="rId40"/>
    <p:sldId id="723" r:id="rId41"/>
    <p:sldId id="724" r:id="rId42"/>
    <p:sldId id="725" r:id="rId43"/>
    <p:sldId id="726" r:id="rId44"/>
    <p:sldId id="727" r:id="rId45"/>
    <p:sldId id="728" r:id="rId46"/>
    <p:sldId id="729" r:id="rId47"/>
    <p:sldId id="730" r:id="rId48"/>
    <p:sldId id="742" r:id="rId49"/>
  </p:sldIdLst>
  <p:sldSz cx="9144000" cy="6858000" type="screen4x3"/>
  <p:notesSz cx="7315200" cy="9601200"/>
  <p:defaultTextStyle>
    <a:defPPr>
      <a:defRPr lang="el-GR"/>
    </a:defPPr>
    <a:lvl1pPr algn="l" rtl="0" fontAlgn="base">
      <a:spcBef>
        <a:spcPct val="50000"/>
      </a:spcBef>
      <a:spcAft>
        <a:spcPct val="0"/>
      </a:spcAft>
      <a:defRPr sz="2000" kern="1200">
        <a:solidFill>
          <a:schemeClr val="bg1"/>
        </a:solidFill>
        <a:latin typeface="Arial" panose="020B0604020202020204" pitchFamily="34" charset="0"/>
        <a:ea typeface="+mn-ea"/>
        <a:cs typeface="Arial" panose="020B0604020202020204" pitchFamily="34" charset="0"/>
      </a:defRPr>
    </a:lvl1pPr>
    <a:lvl2pPr marL="457200" algn="l" rtl="0" fontAlgn="base">
      <a:spcBef>
        <a:spcPct val="50000"/>
      </a:spcBef>
      <a:spcAft>
        <a:spcPct val="0"/>
      </a:spcAft>
      <a:defRPr sz="2000" kern="1200">
        <a:solidFill>
          <a:schemeClr val="bg1"/>
        </a:solidFill>
        <a:latin typeface="Arial" panose="020B0604020202020204" pitchFamily="34" charset="0"/>
        <a:ea typeface="+mn-ea"/>
        <a:cs typeface="Arial" panose="020B0604020202020204" pitchFamily="34" charset="0"/>
      </a:defRPr>
    </a:lvl2pPr>
    <a:lvl3pPr marL="914400" algn="l" rtl="0" fontAlgn="base">
      <a:spcBef>
        <a:spcPct val="50000"/>
      </a:spcBef>
      <a:spcAft>
        <a:spcPct val="0"/>
      </a:spcAft>
      <a:defRPr sz="2000" kern="1200">
        <a:solidFill>
          <a:schemeClr val="bg1"/>
        </a:solidFill>
        <a:latin typeface="Arial" panose="020B0604020202020204" pitchFamily="34" charset="0"/>
        <a:ea typeface="+mn-ea"/>
        <a:cs typeface="Arial" panose="020B0604020202020204" pitchFamily="34" charset="0"/>
      </a:defRPr>
    </a:lvl3pPr>
    <a:lvl4pPr marL="1371600" algn="l" rtl="0" fontAlgn="base">
      <a:spcBef>
        <a:spcPct val="50000"/>
      </a:spcBef>
      <a:spcAft>
        <a:spcPct val="0"/>
      </a:spcAft>
      <a:defRPr sz="2000" kern="1200">
        <a:solidFill>
          <a:schemeClr val="bg1"/>
        </a:solidFill>
        <a:latin typeface="Arial" panose="020B0604020202020204" pitchFamily="34" charset="0"/>
        <a:ea typeface="+mn-ea"/>
        <a:cs typeface="Arial" panose="020B0604020202020204" pitchFamily="34" charset="0"/>
      </a:defRPr>
    </a:lvl4pPr>
    <a:lvl5pPr marL="1828800" algn="l" rtl="0" fontAlgn="base">
      <a:spcBef>
        <a:spcPct val="50000"/>
      </a:spcBef>
      <a:spcAft>
        <a:spcPct val="0"/>
      </a:spcAft>
      <a:defRPr sz="2000" kern="1200">
        <a:solidFill>
          <a:schemeClr val="bg1"/>
        </a:solidFill>
        <a:latin typeface="Arial" panose="020B0604020202020204" pitchFamily="34" charset="0"/>
        <a:ea typeface="+mn-ea"/>
        <a:cs typeface="Arial" panose="020B0604020202020204" pitchFamily="34" charset="0"/>
      </a:defRPr>
    </a:lvl5pPr>
    <a:lvl6pPr marL="2286000" algn="l" defTabSz="914400" rtl="0" eaLnBrk="1" latinLnBrk="0" hangingPunct="1">
      <a:defRPr sz="2000" kern="1200">
        <a:solidFill>
          <a:schemeClr val="bg1"/>
        </a:solidFill>
        <a:latin typeface="Arial" panose="020B0604020202020204" pitchFamily="34" charset="0"/>
        <a:ea typeface="+mn-ea"/>
        <a:cs typeface="Arial" panose="020B0604020202020204" pitchFamily="34" charset="0"/>
      </a:defRPr>
    </a:lvl6pPr>
    <a:lvl7pPr marL="2743200" algn="l" defTabSz="914400" rtl="0" eaLnBrk="1" latinLnBrk="0" hangingPunct="1">
      <a:defRPr sz="2000" kern="1200">
        <a:solidFill>
          <a:schemeClr val="bg1"/>
        </a:solidFill>
        <a:latin typeface="Arial" panose="020B0604020202020204" pitchFamily="34" charset="0"/>
        <a:ea typeface="+mn-ea"/>
        <a:cs typeface="Arial" panose="020B0604020202020204" pitchFamily="34" charset="0"/>
      </a:defRPr>
    </a:lvl7pPr>
    <a:lvl8pPr marL="3200400" algn="l" defTabSz="914400" rtl="0" eaLnBrk="1" latinLnBrk="0" hangingPunct="1">
      <a:defRPr sz="2000" kern="1200">
        <a:solidFill>
          <a:schemeClr val="bg1"/>
        </a:solidFill>
        <a:latin typeface="Arial" panose="020B0604020202020204" pitchFamily="34" charset="0"/>
        <a:ea typeface="+mn-ea"/>
        <a:cs typeface="Arial" panose="020B0604020202020204" pitchFamily="34" charset="0"/>
      </a:defRPr>
    </a:lvl8pPr>
    <a:lvl9pPr marL="3657600" algn="l" defTabSz="914400" rtl="0" eaLnBrk="1" latinLnBrk="0" hangingPunct="1">
      <a:defRPr sz="2000" kern="1200">
        <a:solidFill>
          <a:schemeClr val="bg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81"/>
  </p:normalViewPr>
  <p:slideViewPr>
    <p:cSldViewPr snapToGrid="0">
      <p:cViewPr varScale="1">
        <p:scale>
          <a:sx n="107" d="100"/>
          <a:sy n="107" d="100"/>
        </p:scale>
        <p:origin x="1760"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64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5634" name="Rectangle 2">
            <a:extLst>
              <a:ext uri="{FF2B5EF4-FFF2-40B4-BE49-F238E27FC236}">
                <a16:creationId xmlns:a16="http://schemas.microsoft.com/office/drawing/2014/main" id="{39CA3859-D46B-C13E-F813-7823CC4A8D08}"/>
              </a:ext>
            </a:extLst>
          </p:cNvPr>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5140" tIns="47570" rIns="95140" bIns="47570" numCol="1" anchor="t" anchorCtr="0" compatLnSpc="1">
            <a:prstTxWarp prst="textNoShape">
              <a:avLst/>
            </a:prstTxWarp>
          </a:bodyPr>
          <a:lstStyle>
            <a:lvl1pPr defTabSz="952500">
              <a:spcBef>
                <a:spcPct val="0"/>
              </a:spcBef>
              <a:defRPr sz="1200">
                <a:solidFill>
                  <a:schemeClr val="tx1"/>
                </a:solidFill>
                <a:latin typeface="Arial" charset="0"/>
                <a:cs typeface="+mn-cs"/>
              </a:defRPr>
            </a:lvl1pPr>
          </a:lstStyle>
          <a:p>
            <a:pPr>
              <a:defRPr/>
            </a:pPr>
            <a:endParaRPr lang="en-US"/>
          </a:p>
        </p:txBody>
      </p:sp>
      <p:sp>
        <p:nvSpPr>
          <p:cNvPr id="325635" name="Rectangle 3">
            <a:extLst>
              <a:ext uri="{FF2B5EF4-FFF2-40B4-BE49-F238E27FC236}">
                <a16:creationId xmlns:a16="http://schemas.microsoft.com/office/drawing/2014/main" id="{BC4FFF6A-5572-7176-1A4D-35BD443C0A79}"/>
              </a:ext>
            </a:extLst>
          </p:cNvPr>
          <p:cNvSpPr>
            <a:spLocks noGrp="1" noChangeArrowheads="1"/>
          </p:cNvSpPr>
          <p:nvPr>
            <p:ph type="dt" sz="quarter" idx="1"/>
          </p:nvPr>
        </p:nvSpPr>
        <p:spPr bwMode="auto">
          <a:xfrm>
            <a:off x="4143375" y="0"/>
            <a:ext cx="3170238" cy="481013"/>
          </a:xfrm>
          <a:prstGeom prst="rect">
            <a:avLst/>
          </a:prstGeom>
          <a:noFill/>
          <a:ln w="9525">
            <a:noFill/>
            <a:miter lim="800000"/>
            <a:headEnd/>
            <a:tailEnd/>
          </a:ln>
          <a:effectLst/>
        </p:spPr>
        <p:txBody>
          <a:bodyPr vert="horz" wrap="square" lIns="95140" tIns="47570" rIns="95140" bIns="47570" numCol="1" anchor="t" anchorCtr="0" compatLnSpc="1">
            <a:prstTxWarp prst="textNoShape">
              <a:avLst/>
            </a:prstTxWarp>
          </a:bodyPr>
          <a:lstStyle>
            <a:lvl1pPr algn="r" defTabSz="952500">
              <a:spcBef>
                <a:spcPct val="0"/>
              </a:spcBef>
              <a:defRPr sz="1200">
                <a:solidFill>
                  <a:schemeClr val="tx1"/>
                </a:solidFill>
                <a:latin typeface="Arial" charset="0"/>
                <a:cs typeface="+mn-cs"/>
              </a:defRPr>
            </a:lvl1pPr>
          </a:lstStyle>
          <a:p>
            <a:pPr>
              <a:defRPr/>
            </a:pPr>
            <a:endParaRPr lang="en-US"/>
          </a:p>
        </p:txBody>
      </p:sp>
      <p:sp>
        <p:nvSpPr>
          <p:cNvPr id="325636" name="Rectangle 4">
            <a:extLst>
              <a:ext uri="{FF2B5EF4-FFF2-40B4-BE49-F238E27FC236}">
                <a16:creationId xmlns:a16="http://schemas.microsoft.com/office/drawing/2014/main" id="{450FF692-2E75-00F8-3C5D-6CBA04550E3C}"/>
              </a:ext>
            </a:extLst>
          </p:cNvPr>
          <p:cNvSpPr>
            <a:spLocks noGrp="1" noChangeArrowheads="1"/>
          </p:cNvSpPr>
          <p:nvPr>
            <p:ph type="ftr" sz="quarter" idx="2"/>
          </p:nvPr>
        </p:nvSpPr>
        <p:spPr bwMode="auto">
          <a:xfrm>
            <a:off x="0" y="9118600"/>
            <a:ext cx="3170238" cy="481013"/>
          </a:xfrm>
          <a:prstGeom prst="rect">
            <a:avLst/>
          </a:prstGeom>
          <a:noFill/>
          <a:ln w="9525">
            <a:noFill/>
            <a:miter lim="800000"/>
            <a:headEnd/>
            <a:tailEnd/>
          </a:ln>
          <a:effectLst/>
        </p:spPr>
        <p:txBody>
          <a:bodyPr vert="horz" wrap="square" lIns="95140" tIns="47570" rIns="95140" bIns="47570" numCol="1" anchor="b" anchorCtr="0" compatLnSpc="1">
            <a:prstTxWarp prst="textNoShape">
              <a:avLst/>
            </a:prstTxWarp>
          </a:bodyPr>
          <a:lstStyle>
            <a:lvl1pPr defTabSz="952500">
              <a:spcBef>
                <a:spcPct val="0"/>
              </a:spcBef>
              <a:defRPr sz="1200">
                <a:solidFill>
                  <a:schemeClr val="tx1"/>
                </a:solidFill>
                <a:latin typeface="Arial" charset="0"/>
                <a:cs typeface="+mn-cs"/>
              </a:defRPr>
            </a:lvl1pPr>
          </a:lstStyle>
          <a:p>
            <a:pPr>
              <a:defRPr/>
            </a:pPr>
            <a:endParaRPr lang="en-US"/>
          </a:p>
        </p:txBody>
      </p:sp>
      <p:sp>
        <p:nvSpPr>
          <p:cNvPr id="325637" name="Rectangle 5">
            <a:extLst>
              <a:ext uri="{FF2B5EF4-FFF2-40B4-BE49-F238E27FC236}">
                <a16:creationId xmlns:a16="http://schemas.microsoft.com/office/drawing/2014/main" id="{E580CB97-3B7F-7022-E1D1-FE4709B01936}"/>
              </a:ext>
            </a:extLst>
          </p:cNvPr>
          <p:cNvSpPr>
            <a:spLocks noGrp="1" noChangeArrowheads="1"/>
          </p:cNvSpPr>
          <p:nvPr>
            <p:ph type="sldNum" sz="quarter" idx="3"/>
          </p:nvPr>
        </p:nvSpPr>
        <p:spPr bwMode="auto">
          <a:xfrm>
            <a:off x="4143375" y="9118600"/>
            <a:ext cx="3170238" cy="481013"/>
          </a:xfrm>
          <a:prstGeom prst="rect">
            <a:avLst/>
          </a:prstGeom>
          <a:noFill/>
          <a:ln w="9525">
            <a:noFill/>
            <a:miter lim="800000"/>
            <a:headEnd/>
            <a:tailEnd/>
          </a:ln>
          <a:effectLst/>
        </p:spPr>
        <p:txBody>
          <a:bodyPr vert="horz" wrap="square" lIns="95140" tIns="47570" rIns="95140" bIns="47570" numCol="1" anchor="b" anchorCtr="0" compatLnSpc="1">
            <a:prstTxWarp prst="textNoShape">
              <a:avLst/>
            </a:prstTxWarp>
          </a:bodyPr>
          <a:lstStyle>
            <a:lvl1pPr algn="r" defTabSz="952500">
              <a:spcBef>
                <a:spcPct val="0"/>
              </a:spcBef>
              <a:defRPr sz="1200">
                <a:solidFill>
                  <a:schemeClr val="tx1"/>
                </a:solidFill>
              </a:defRPr>
            </a:lvl1pPr>
          </a:lstStyle>
          <a:p>
            <a:fld id="{0733D1BE-91E0-E748-B8FA-666AE0E57559}" type="slidenum">
              <a:rPr lang="en-US" altLang="es-BH"/>
              <a:pPr/>
              <a:t>‹Nº›</a:t>
            </a:fld>
            <a:endParaRPr lang="en-US" altLang="es-BH"/>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318C6D14-EA5D-5CBC-81FA-43B2AD2EE638}"/>
              </a:ext>
            </a:extLst>
          </p:cNvPr>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spcBef>
                <a:spcPct val="0"/>
              </a:spcBef>
              <a:defRPr sz="1200">
                <a:solidFill>
                  <a:schemeClr val="tx1"/>
                </a:solidFill>
                <a:latin typeface="Arial" charset="0"/>
                <a:cs typeface="+mn-cs"/>
              </a:defRPr>
            </a:lvl1pPr>
          </a:lstStyle>
          <a:p>
            <a:pPr>
              <a:defRPr/>
            </a:pPr>
            <a:endParaRPr lang="el-GR"/>
          </a:p>
        </p:txBody>
      </p:sp>
      <p:sp>
        <p:nvSpPr>
          <p:cNvPr id="141315" name="Rectangle 3">
            <a:extLst>
              <a:ext uri="{FF2B5EF4-FFF2-40B4-BE49-F238E27FC236}">
                <a16:creationId xmlns:a16="http://schemas.microsoft.com/office/drawing/2014/main" id="{19444853-900F-AB4A-F503-DDBE06056AA8}"/>
              </a:ext>
            </a:extLst>
          </p:cNvPr>
          <p:cNvSpPr>
            <a:spLocks noGrp="1" noChangeArrowheads="1"/>
          </p:cNvSpPr>
          <p:nvPr>
            <p:ph type="dt" idx="1"/>
          </p:nvPr>
        </p:nvSpPr>
        <p:spPr bwMode="auto">
          <a:xfrm>
            <a:off x="4143375" y="0"/>
            <a:ext cx="3170238" cy="481013"/>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r">
              <a:spcBef>
                <a:spcPct val="0"/>
              </a:spcBef>
              <a:defRPr sz="1200">
                <a:solidFill>
                  <a:schemeClr val="tx1"/>
                </a:solidFill>
                <a:latin typeface="Arial" charset="0"/>
                <a:cs typeface="+mn-cs"/>
              </a:defRPr>
            </a:lvl1pPr>
          </a:lstStyle>
          <a:p>
            <a:pPr>
              <a:defRPr/>
            </a:pPr>
            <a:endParaRPr lang="el-GR"/>
          </a:p>
        </p:txBody>
      </p:sp>
      <p:sp>
        <p:nvSpPr>
          <p:cNvPr id="14340" name="Rectangle 4">
            <a:extLst>
              <a:ext uri="{FF2B5EF4-FFF2-40B4-BE49-F238E27FC236}">
                <a16:creationId xmlns:a16="http://schemas.microsoft.com/office/drawing/2014/main" id="{70EC76A4-EB40-4AB1-E617-35738ABE18FE}"/>
              </a:ext>
            </a:extLst>
          </p:cNvPr>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1317" name="Rectangle 5">
            <a:extLst>
              <a:ext uri="{FF2B5EF4-FFF2-40B4-BE49-F238E27FC236}">
                <a16:creationId xmlns:a16="http://schemas.microsoft.com/office/drawing/2014/main" id="{A63E9188-8BCB-217D-D3A6-F84D0318D2E8}"/>
              </a:ext>
            </a:extLst>
          </p:cNvPr>
          <p:cNvSpPr>
            <a:spLocks noGrp="1" noChangeArrowheads="1"/>
          </p:cNvSpPr>
          <p:nvPr>
            <p:ph type="body" sz="quarter" idx="3"/>
          </p:nvPr>
        </p:nvSpPr>
        <p:spPr bwMode="auto">
          <a:xfrm>
            <a:off x="731838" y="4560888"/>
            <a:ext cx="5851525" cy="4321175"/>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p>
            <a:pPr lvl="0"/>
            <a:r>
              <a:rPr lang="el-GR" noProof="0"/>
              <a:t>Click to edit Master text styles</a:t>
            </a:r>
          </a:p>
          <a:p>
            <a:pPr lvl="1"/>
            <a:r>
              <a:rPr lang="el-GR" noProof="0"/>
              <a:t>Second level</a:t>
            </a:r>
          </a:p>
          <a:p>
            <a:pPr lvl="2"/>
            <a:r>
              <a:rPr lang="el-GR" noProof="0"/>
              <a:t>Third level</a:t>
            </a:r>
          </a:p>
          <a:p>
            <a:pPr lvl="3"/>
            <a:r>
              <a:rPr lang="el-GR" noProof="0"/>
              <a:t>Fourth level</a:t>
            </a:r>
          </a:p>
          <a:p>
            <a:pPr lvl="4"/>
            <a:r>
              <a:rPr lang="el-GR" noProof="0"/>
              <a:t>Fifth level</a:t>
            </a:r>
          </a:p>
        </p:txBody>
      </p:sp>
      <p:sp>
        <p:nvSpPr>
          <p:cNvPr id="141318" name="Rectangle 6">
            <a:extLst>
              <a:ext uri="{FF2B5EF4-FFF2-40B4-BE49-F238E27FC236}">
                <a16:creationId xmlns:a16="http://schemas.microsoft.com/office/drawing/2014/main" id="{424855BE-7DF1-595F-E1BE-56F9D4418E6C}"/>
              </a:ext>
            </a:extLst>
          </p:cNvPr>
          <p:cNvSpPr>
            <a:spLocks noGrp="1" noChangeArrowheads="1"/>
          </p:cNvSpPr>
          <p:nvPr>
            <p:ph type="ftr" sz="quarter" idx="4"/>
          </p:nvPr>
        </p:nvSpPr>
        <p:spPr bwMode="auto">
          <a:xfrm>
            <a:off x="0" y="9118600"/>
            <a:ext cx="3170238" cy="481013"/>
          </a:xfrm>
          <a:prstGeom prst="rect">
            <a:avLst/>
          </a:prstGeom>
          <a:noFill/>
          <a:ln w="9525">
            <a:noFill/>
            <a:miter lim="800000"/>
            <a:headEnd/>
            <a:tailEnd/>
          </a:ln>
          <a:effectLst/>
        </p:spPr>
        <p:txBody>
          <a:bodyPr vert="horz" wrap="square" lIns="91407" tIns="45704" rIns="91407" bIns="45704" numCol="1" anchor="b" anchorCtr="0" compatLnSpc="1">
            <a:prstTxWarp prst="textNoShape">
              <a:avLst/>
            </a:prstTxWarp>
          </a:bodyPr>
          <a:lstStyle>
            <a:lvl1pPr>
              <a:spcBef>
                <a:spcPct val="0"/>
              </a:spcBef>
              <a:defRPr sz="1200">
                <a:solidFill>
                  <a:schemeClr val="tx1"/>
                </a:solidFill>
                <a:latin typeface="Arial" charset="0"/>
                <a:cs typeface="+mn-cs"/>
              </a:defRPr>
            </a:lvl1pPr>
          </a:lstStyle>
          <a:p>
            <a:pPr>
              <a:defRPr/>
            </a:pPr>
            <a:endParaRPr lang="el-GR"/>
          </a:p>
        </p:txBody>
      </p:sp>
      <p:sp>
        <p:nvSpPr>
          <p:cNvPr id="141319" name="Rectangle 7">
            <a:extLst>
              <a:ext uri="{FF2B5EF4-FFF2-40B4-BE49-F238E27FC236}">
                <a16:creationId xmlns:a16="http://schemas.microsoft.com/office/drawing/2014/main" id="{500A6641-1350-D1AB-F296-004079FE621A}"/>
              </a:ext>
            </a:extLst>
          </p:cNvPr>
          <p:cNvSpPr>
            <a:spLocks noGrp="1" noChangeArrowheads="1"/>
          </p:cNvSpPr>
          <p:nvPr>
            <p:ph type="sldNum" sz="quarter" idx="5"/>
          </p:nvPr>
        </p:nvSpPr>
        <p:spPr bwMode="auto">
          <a:xfrm>
            <a:off x="4143375" y="9118600"/>
            <a:ext cx="3170238" cy="481013"/>
          </a:xfrm>
          <a:prstGeom prst="rect">
            <a:avLst/>
          </a:prstGeom>
          <a:noFill/>
          <a:ln w="9525">
            <a:noFill/>
            <a:miter lim="800000"/>
            <a:headEnd/>
            <a:tailEnd/>
          </a:ln>
          <a:effectLst/>
        </p:spPr>
        <p:txBody>
          <a:bodyPr vert="horz" wrap="square" lIns="91407" tIns="45704" rIns="91407" bIns="45704" numCol="1" anchor="b" anchorCtr="0" compatLnSpc="1">
            <a:prstTxWarp prst="textNoShape">
              <a:avLst/>
            </a:prstTxWarp>
          </a:bodyPr>
          <a:lstStyle>
            <a:lvl1pPr algn="r">
              <a:spcBef>
                <a:spcPct val="0"/>
              </a:spcBef>
              <a:defRPr sz="1200">
                <a:solidFill>
                  <a:schemeClr val="tx1"/>
                </a:solidFill>
              </a:defRPr>
            </a:lvl1pPr>
          </a:lstStyle>
          <a:p>
            <a:fld id="{370973F2-642A-2942-A377-B034ABA73985}" type="slidenum">
              <a:rPr lang="el-GR" altLang="es-BH"/>
              <a:pPr/>
              <a:t>‹Nº›</a:t>
            </a:fld>
            <a:endParaRPr lang="el-GR" altLang="es-BH"/>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Arial"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charset="0"/>
        <a:cs typeface="Arial"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26E94581-5B7C-A322-5CF6-62E2C3456F4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749688EE-8081-3D4E-9D05-A4FDFF4707EA}" type="slidenum">
              <a:rPr lang="el-GR" altLang="es-BH" sz="1200">
                <a:solidFill>
                  <a:schemeClr val="tx1"/>
                </a:solidFill>
              </a:rPr>
              <a:pPr eaLnBrk="1" hangingPunct="1"/>
              <a:t>1</a:t>
            </a:fld>
            <a:endParaRPr lang="el-GR" altLang="es-BH" sz="1200">
              <a:solidFill>
                <a:schemeClr val="tx1"/>
              </a:solidFill>
            </a:endParaRPr>
          </a:p>
        </p:txBody>
      </p:sp>
      <p:sp>
        <p:nvSpPr>
          <p:cNvPr id="16387" name="Rectangle 2">
            <a:extLst>
              <a:ext uri="{FF2B5EF4-FFF2-40B4-BE49-F238E27FC236}">
                <a16:creationId xmlns:a16="http://schemas.microsoft.com/office/drawing/2014/main" id="{88458D0B-723B-F3FD-676E-015A8BB481A9}"/>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7CEC3D1D-EE5B-A2C0-ABD3-69027AA81B9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1A67C29B-4CA2-9F78-C623-D41B2AC39E5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4FA616FD-E72E-A142-A49F-EF424C760868}" type="slidenum">
              <a:rPr lang="el-GR" altLang="es-BH" sz="1200">
                <a:solidFill>
                  <a:schemeClr val="tx1"/>
                </a:solidFill>
              </a:rPr>
              <a:pPr eaLnBrk="1" hangingPunct="1"/>
              <a:t>10</a:t>
            </a:fld>
            <a:endParaRPr lang="el-GR" altLang="es-BH" sz="1200">
              <a:solidFill>
                <a:schemeClr val="tx1"/>
              </a:solidFill>
            </a:endParaRPr>
          </a:p>
        </p:txBody>
      </p:sp>
      <p:sp>
        <p:nvSpPr>
          <p:cNvPr id="34819" name="Rectangle 2">
            <a:extLst>
              <a:ext uri="{FF2B5EF4-FFF2-40B4-BE49-F238E27FC236}">
                <a16:creationId xmlns:a16="http://schemas.microsoft.com/office/drawing/2014/main" id="{C0A5EDB3-BD0C-1EE1-7BE7-78EFB4B0C8BD}"/>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FB766124-5DB5-FBA0-A7AA-09E2D72A2EA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6EE18DBD-08F8-B8B6-F145-64A14540C37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0A5816C2-8B22-8A4A-B371-53C1BACF243E}" type="slidenum">
              <a:rPr lang="el-GR" altLang="es-BH" sz="1200">
                <a:solidFill>
                  <a:schemeClr val="tx1"/>
                </a:solidFill>
              </a:rPr>
              <a:pPr eaLnBrk="1" hangingPunct="1"/>
              <a:t>11</a:t>
            </a:fld>
            <a:endParaRPr lang="el-GR" altLang="es-BH" sz="1200">
              <a:solidFill>
                <a:schemeClr val="tx1"/>
              </a:solidFill>
            </a:endParaRPr>
          </a:p>
        </p:txBody>
      </p:sp>
      <p:sp>
        <p:nvSpPr>
          <p:cNvPr id="36867" name="Rectangle 2">
            <a:extLst>
              <a:ext uri="{FF2B5EF4-FFF2-40B4-BE49-F238E27FC236}">
                <a16:creationId xmlns:a16="http://schemas.microsoft.com/office/drawing/2014/main" id="{7A8C553C-7473-1EE7-97AA-1E4F95ECEE30}"/>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03671C2E-46E8-2626-FBE9-CA1F83ACD58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6B70BEF4-38CA-A2D4-AD7C-E46577C064B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73495132-FD45-2C44-BF01-92EE55D3DC96}" type="slidenum">
              <a:rPr lang="el-GR" altLang="es-BH" sz="1200">
                <a:solidFill>
                  <a:schemeClr val="tx1"/>
                </a:solidFill>
              </a:rPr>
              <a:pPr eaLnBrk="1" hangingPunct="1"/>
              <a:t>12</a:t>
            </a:fld>
            <a:endParaRPr lang="el-GR" altLang="es-BH" sz="1200">
              <a:solidFill>
                <a:schemeClr val="tx1"/>
              </a:solidFill>
            </a:endParaRPr>
          </a:p>
        </p:txBody>
      </p:sp>
      <p:sp>
        <p:nvSpPr>
          <p:cNvPr id="38915" name="Rectangle 2">
            <a:extLst>
              <a:ext uri="{FF2B5EF4-FFF2-40B4-BE49-F238E27FC236}">
                <a16:creationId xmlns:a16="http://schemas.microsoft.com/office/drawing/2014/main" id="{871BD87E-B378-5C8B-2F61-A8AF0494B80A}"/>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42770366-6C03-5854-805C-F9ABAA2F215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085E5A8F-3AB0-C807-6FF6-84E041337AF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31BC5927-4D14-7646-8A89-B0B9FEA6B73D}" type="slidenum">
              <a:rPr lang="el-GR" altLang="es-BH" sz="1200">
                <a:solidFill>
                  <a:schemeClr val="tx1"/>
                </a:solidFill>
              </a:rPr>
              <a:pPr eaLnBrk="1" hangingPunct="1"/>
              <a:t>13</a:t>
            </a:fld>
            <a:endParaRPr lang="el-GR" altLang="es-BH" sz="1200">
              <a:solidFill>
                <a:schemeClr val="tx1"/>
              </a:solidFill>
            </a:endParaRPr>
          </a:p>
        </p:txBody>
      </p:sp>
      <p:sp>
        <p:nvSpPr>
          <p:cNvPr id="40963" name="Rectangle 2">
            <a:extLst>
              <a:ext uri="{FF2B5EF4-FFF2-40B4-BE49-F238E27FC236}">
                <a16:creationId xmlns:a16="http://schemas.microsoft.com/office/drawing/2014/main" id="{AEF0300D-AE32-69A7-73D9-706ABB405D76}"/>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19D9967A-04F0-06F0-6C42-3694C832F80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929D2069-89F7-966E-1731-410EBD410DF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273DB706-8AED-D549-A653-992833EE056D}" type="slidenum">
              <a:rPr lang="el-GR" altLang="es-BH" sz="1200">
                <a:solidFill>
                  <a:schemeClr val="tx1"/>
                </a:solidFill>
              </a:rPr>
              <a:pPr eaLnBrk="1" hangingPunct="1"/>
              <a:t>14</a:t>
            </a:fld>
            <a:endParaRPr lang="el-GR" altLang="es-BH" sz="1200">
              <a:solidFill>
                <a:schemeClr val="tx1"/>
              </a:solidFill>
            </a:endParaRPr>
          </a:p>
        </p:txBody>
      </p:sp>
      <p:sp>
        <p:nvSpPr>
          <p:cNvPr id="43011" name="Rectangle 2">
            <a:extLst>
              <a:ext uri="{FF2B5EF4-FFF2-40B4-BE49-F238E27FC236}">
                <a16:creationId xmlns:a16="http://schemas.microsoft.com/office/drawing/2014/main" id="{B30E3980-1E85-20B2-0E4A-C6ADCD9AA156}"/>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08EB425E-3E4B-97E4-D26F-6E316C6BCF1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5C8C5920-45F7-488D-0F6B-246229B76FC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B0D56EA4-9AFC-0E4A-92CA-680D8C5F3CB6}" type="slidenum">
              <a:rPr lang="el-GR" altLang="es-BH" sz="1200">
                <a:solidFill>
                  <a:schemeClr val="tx1"/>
                </a:solidFill>
              </a:rPr>
              <a:pPr eaLnBrk="1" hangingPunct="1"/>
              <a:t>15</a:t>
            </a:fld>
            <a:endParaRPr lang="el-GR" altLang="es-BH" sz="1200">
              <a:solidFill>
                <a:schemeClr val="tx1"/>
              </a:solidFill>
            </a:endParaRPr>
          </a:p>
        </p:txBody>
      </p:sp>
      <p:sp>
        <p:nvSpPr>
          <p:cNvPr id="45059" name="Rectangle 2">
            <a:extLst>
              <a:ext uri="{FF2B5EF4-FFF2-40B4-BE49-F238E27FC236}">
                <a16:creationId xmlns:a16="http://schemas.microsoft.com/office/drawing/2014/main" id="{D9606916-239A-5A5E-CCA1-DA97296AE12E}"/>
              </a:ext>
            </a:extLst>
          </p:cNvPr>
          <p:cNvSpPr>
            <a:spLocks noGrp="1" noRot="1" noChangeAspect="1" noChangeArrowheads="1" noTextEdit="1"/>
          </p:cNvSpPr>
          <p:nvPr>
            <p:ph type="sldImg"/>
          </p:nvPr>
        </p:nvSpPr>
        <p:spPr>
          <a:ln/>
        </p:spPr>
      </p:sp>
      <p:sp>
        <p:nvSpPr>
          <p:cNvPr id="45060" name="Rectangle 3">
            <a:extLst>
              <a:ext uri="{FF2B5EF4-FFF2-40B4-BE49-F238E27FC236}">
                <a16:creationId xmlns:a16="http://schemas.microsoft.com/office/drawing/2014/main" id="{56C56C4A-6780-83F0-5532-E747D475B98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67EE3A76-4F6B-32B6-6AC8-F378ED2294D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FA0C963C-A53F-5B4D-9939-C5C49ECB8CD3}" type="slidenum">
              <a:rPr lang="el-GR" altLang="es-BH" sz="1200">
                <a:solidFill>
                  <a:schemeClr val="tx1"/>
                </a:solidFill>
              </a:rPr>
              <a:pPr eaLnBrk="1" hangingPunct="1"/>
              <a:t>16</a:t>
            </a:fld>
            <a:endParaRPr lang="el-GR" altLang="es-BH" sz="1200">
              <a:solidFill>
                <a:schemeClr val="tx1"/>
              </a:solidFill>
            </a:endParaRPr>
          </a:p>
        </p:txBody>
      </p:sp>
      <p:sp>
        <p:nvSpPr>
          <p:cNvPr id="47107" name="Rectangle 2">
            <a:extLst>
              <a:ext uri="{FF2B5EF4-FFF2-40B4-BE49-F238E27FC236}">
                <a16:creationId xmlns:a16="http://schemas.microsoft.com/office/drawing/2014/main" id="{0DF87622-612C-B54E-9A4A-D974B36FB3CB}"/>
              </a:ext>
            </a:extLst>
          </p:cNvPr>
          <p:cNvSpPr>
            <a:spLocks noGrp="1" noRot="1" noChangeAspect="1" noChangeArrowheads="1" noTextEdit="1"/>
          </p:cNvSpPr>
          <p:nvPr>
            <p:ph type="sldImg"/>
          </p:nvPr>
        </p:nvSpPr>
        <p:spPr>
          <a:ln/>
        </p:spPr>
      </p:sp>
      <p:sp>
        <p:nvSpPr>
          <p:cNvPr id="47108" name="Rectangle 3">
            <a:extLst>
              <a:ext uri="{FF2B5EF4-FFF2-40B4-BE49-F238E27FC236}">
                <a16:creationId xmlns:a16="http://schemas.microsoft.com/office/drawing/2014/main" id="{3D2191A9-BBA3-B7CC-7ED2-812707E904E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87BC9E05-6B3B-77E6-BEFD-ED6AAC4515C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8EB199B8-5BF1-6343-95E1-271D273F46FF}" type="slidenum">
              <a:rPr lang="el-GR" altLang="es-BH" sz="1200">
                <a:solidFill>
                  <a:schemeClr val="tx1"/>
                </a:solidFill>
              </a:rPr>
              <a:pPr eaLnBrk="1" hangingPunct="1"/>
              <a:t>17</a:t>
            </a:fld>
            <a:endParaRPr lang="el-GR" altLang="es-BH" sz="1200">
              <a:solidFill>
                <a:schemeClr val="tx1"/>
              </a:solidFill>
            </a:endParaRPr>
          </a:p>
        </p:txBody>
      </p:sp>
      <p:sp>
        <p:nvSpPr>
          <p:cNvPr id="49155" name="Rectangle 2">
            <a:extLst>
              <a:ext uri="{FF2B5EF4-FFF2-40B4-BE49-F238E27FC236}">
                <a16:creationId xmlns:a16="http://schemas.microsoft.com/office/drawing/2014/main" id="{DBA1D446-6ACC-84EA-0693-823C8437932C}"/>
              </a:ext>
            </a:extLst>
          </p:cNvPr>
          <p:cNvSpPr>
            <a:spLocks noGrp="1" noRot="1" noChangeAspect="1" noChangeArrowheads="1" noTextEdit="1"/>
          </p:cNvSpPr>
          <p:nvPr>
            <p:ph type="sldImg"/>
          </p:nvPr>
        </p:nvSpPr>
        <p:spPr>
          <a:ln/>
        </p:spPr>
      </p:sp>
      <p:sp>
        <p:nvSpPr>
          <p:cNvPr id="49156" name="Rectangle 3">
            <a:extLst>
              <a:ext uri="{FF2B5EF4-FFF2-40B4-BE49-F238E27FC236}">
                <a16:creationId xmlns:a16="http://schemas.microsoft.com/office/drawing/2014/main" id="{0311B07A-3EB3-E002-5EF8-B5ED770FB83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640CEF47-5721-47F9-8620-85629EB01FA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75288043-774A-7B4B-9513-823FAC34E477}" type="slidenum">
              <a:rPr lang="el-GR" altLang="es-BH" sz="1200">
                <a:solidFill>
                  <a:schemeClr val="tx1"/>
                </a:solidFill>
              </a:rPr>
              <a:pPr eaLnBrk="1" hangingPunct="1"/>
              <a:t>18</a:t>
            </a:fld>
            <a:endParaRPr lang="el-GR" altLang="es-BH" sz="1200">
              <a:solidFill>
                <a:schemeClr val="tx1"/>
              </a:solidFill>
            </a:endParaRPr>
          </a:p>
        </p:txBody>
      </p:sp>
      <p:sp>
        <p:nvSpPr>
          <p:cNvPr id="51203" name="Rectangle 2">
            <a:extLst>
              <a:ext uri="{FF2B5EF4-FFF2-40B4-BE49-F238E27FC236}">
                <a16:creationId xmlns:a16="http://schemas.microsoft.com/office/drawing/2014/main" id="{C856CB18-3F7C-860A-AF18-530C80C3A652}"/>
              </a:ext>
            </a:extLst>
          </p:cNvPr>
          <p:cNvSpPr>
            <a:spLocks noGrp="1" noRot="1" noChangeAspect="1" noChangeArrowheads="1" noTextEdit="1"/>
          </p:cNvSpPr>
          <p:nvPr>
            <p:ph type="sldImg"/>
          </p:nvPr>
        </p:nvSpPr>
        <p:spPr>
          <a:ln/>
        </p:spPr>
      </p:sp>
      <p:sp>
        <p:nvSpPr>
          <p:cNvPr id="51204" name="Rectangle 3">
            <a:extLst>
              <a:ext uri="{FF2B5EF4-FFF2-40B4-BE49-F238E27FC236}">
                <a16:creationId xmlns:a16="http://schemas.microsoft.com/office/drawing/2014/main" id="{C170A503-56A3-116C-2C8C-B4DCA93E2B1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13A12DA4-7AD0-507E-625A-3B714E788A9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3430C06F-FF21-244E-9C84-22BE4543F794}" type="slidenum">
              <a:rPr lang="el-GR" altLang="es-BH" sz="1200">
                <a:solidFill>
                  <a:schemeClr val="tx1"/>
                </a:solidFill>
              </a:rPr>
              <a:pPr eaLnBrk="1" hangingPunct="1"/>
              <a:t>19</a:t>
            </a:fld>
            <a:endParaRPr lang="el-GR" altLang="es-BH" sz="1200">
              <a:solidFill>
                <a:schemeClr val="tx1"/>
              </a:solidFill>
            </a:endParaRPr>
          </a:p>
        </p:txBody>
      </p:sp>
      <p:sp>
        <p:nvSpPr>
          <p:cNvPr id="53251" name="Rectangle 2">
            <a:extLst>
              <a:ext uri="{FF2B5EF4-FFF2-40B4-BE49-F238E27FC236}">
                <a16:creationId xmlns:a16="http://schemas.microsoft.com/office/drawing/2014/main" id="{24D7584D-C92B-1948-AECA-814FCC0C85D9}"/>
              </a:ext>
            </a:extLst>
          </p:cNvPr>
          <p:cNvSpPr>
            <a:spLocks noGrp="1" noRot="1" noChangeAspect="1" noChangeArrowheads="1" noTextEdit="1"/>
          </p:cNvSpPr>
          <p:nvPr>
            <p:ph type="sldImg"/>
          </p:nvPr>
        </p:nvSpPr>
        <p:spPr>
          <a:ln/>
        </p:spPr>
      </p:sp>
      <p:sp>
        <p:nvSpPr>
          <p:cNvPr id="53252" name="Rectangle 3">
            <a:extLst>
              <a:ext uri="{FF2B5EF4-FFF2-40B4-BE49-F238E27FC236}">
                <a16:creationId xmlns:a16="http://schemas.microsoft.com/office/drawing/2014/main" id="{D0C72DDD-50AE-3F46-F6DC-7BC311048FB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410D53EB-DA19-171D-DDB6-3AF4DF73402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647D162C-14EA-4047-B80F-B164E2E1AECD}" type="slidenum">
              <a:rPr lang="el-GR" altLang="es-BH" sz="1200">
                <a:solidFill>
                  <a:schemeClr val="tx1"/>
                </a:solidFill>
              </a:rPr>
              <a:pPr eaLnBrk="1" hangingPunct="1"/>
              <a:t>2</a:t>
            </a:fld>
            <a:endParaRPr lang="el-GR" altLang="es-BH" sz="1200">
              <a:solidFill>
                <a:schemeClr val="tx1"/>
              </a:solidFill>
            </a:endParaRPr>
          </a:p>
        </p:txBody>
      </p:sp>
      <p:sp>
        <p:nvSpPr>
          <p:cNvPr id="18435" name="Rectangle 2">
            <a:extLst>
              <a:ext uri="{FF2B5EF4-FFF2-40B4-BE49-F238E27FC236}">
                <a16:creationId xmlns:a16="http://schemas.microsoft.com/office/drawing/2014/main" id="{A04F14E4-EFFC-9181-6979-8E546A5A4961}"/>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252C5C9E-D0E9-2E7D-6A4E-73F480E3EDC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C9236C0D-7B27-0756-DDE3-BBF0E5DAA17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F9A942D5-042B-6C41-BA4A-B25A733C601D}" type="slidenum">
              <a:rPr lang="el-GR" altLang="es-BH" sz="1200">
                <a:solidFill>
                  <a:schemeClr val="tx1"/>
                </a:solidFill>
              </a:rPr>
              <a:pPr eaLnBrk="1" hangingPunct="1"/>
              <a:t>20</a:t>
            </a:fld>
            <a:endParaRPr lang="el-GR" altLang="es-BH" sz="1200">
              <a:solidFill>
                <a:schemeClr val="tx1"/>
              </a:solidFill>
            </a:endParaRPr>
          </a:p>
        </p:txBody>
      </p:sp>
      <p:sp>
        <p:nvSpPr>
          <p:cNvPr id="55299" name="Rectangle 2">
            <a:extLst>
              <a:ext uri="{FF2B5EF4-FFF2-40B4-BE49-F238E27FC236}">
                <a16:creationId xmlns:a16="http://schemas.microsoft.com/office/drawing/2014/main" id="{041E96F1-B170-E2C1-DF94-18AD1E9C40B9}"/>
              </a:ext>
            </a:extLst>
          </p:cNvPr>
          <p:cNvSpPr>
            <a:spLocks noGrp="1" noRot="1" noChangeAspect="1" noChangeArrowheads="1" noTextEdit="1"/>
          </p:cNvSpPr>
          <p:nvPr>
            <p:ph type="sldImg"/>
          </p:nvPr>
        </p:nvSpPr>
        <p:spPr>
          <a:ln/>
        </p:spPr>
      </p:sp>
      <p:sp>
        <p:nvSpPr>
          <p:cNvPr id="55300" name="Rectangle 3">
            <a:extLst>
              <a:ext uri="{FF2B5EF4-FFF2-40B4-BE49-F238E27FC236}">
                <a16:creationId xmlns:a16="http://schemas.microsoft.com/office/drawing/2014/main" id="{6AC8BC57-7EC6-AA8D-8DA1-EC9B0E51656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791A02A1-FE37-2DC9-4034-814CD710BC3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A1E6652B-3124-DC48-B21C-0BD589E3D104}" type="slidenum">
              <a:rPr lang="en-US" altLang="es-BH" sz="1200">
                <a:solidFill>
                  <a:schemeClr val="tx1"/>
                </a:solidFill>
              </a:rPr>
              <a:pPr eaLnBrk="1" hangingPunct="1"/>
              <a:t>29</a:t>
            </a:fld>
            <a:endParaRPr lang="en-US" altLang="es-BH" sz="1200">
              <a:solidFill>
                <a:schemeClr val="tx1"/>
              </a:solidFill>
            </a:endParaRPr>
          </a:p>
        </p:txBody>
      </p:sp>
      <p:sp>
        <p:nvSpPr>
          <p:cNvPr id="72707" name="Text Box 1">
            <a:extLst>
              <a:ext uri="{FF2B5EF4-FFF2-40B4-BE49-F238E27FC236}">
                <a16:creationId xmlns:a16="http://schemas.microsoft.com/office/drawing/2014/main" id="{3D657470-7DF2-F3B2-E1C6-B027F9194D86}"/>
              </a:ext>
            </a:extLst>
          </p:cNvPr>
          <p:cNvSpPr txBox="1">
            <a:spLocks noChangeArrowheads="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5139" tIns="49472" rIns="95139" bIns="49472" anchor="b"/>
          <a:lstStyle>
            <a:lvl1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9pPr>
          </a:lstStyle>
          <a:p>
            <a:pPr algn="r" eaLnBrk="1" hangingPunct="1"/>
            <a:fld id="{BA286CCE-4E86-BF49-8095-5FE1771F91FE}" type="slidenum">
              <a:rPr lang="en-US" altLang="es-BH" sz="1300">
                <a:solidFill>
                  <a:srgbClr val="000000"/>
                </a:solidFill>
              </a:rPr>
              <a:pPr algn="r" eaLnBrk="1" hangingPunct="1"/>
              <a:t>29</a:t>
            </a:fld>
            <a:endParaRPr lang="en-US" altLang="es-BH" sz="1300">
              <a:solidFill>
                <a:srgbClr val="000000"/>
              </a:solidFill>
            </a:endParaRPr>
          </a:p>
        </p:txBody>
      </p:sp>
      <p:sp>
        <p:nvSpPr>
          <p:cNvPr id="72708" name="Text Box 2">
            <a:extLst>
              <a:ext uri="{FF2B5EF4-FFF2-40B4-BE49-F238E27FC236}">
                <a16:creationId xmlns:a16="http://schemas.microsoft.com/office/drawing/2014/main" id="{092E4052-78E2-B5AE-99C9-87CE0B293299}"/>
              </a:ext>
            </a:extLst>
          </p:cNvPr>
          <p:cNvSpPr>
            <a:spLocks noGrp="1" noRot="1" noChangeAspect="1" noChangeArrowheads="1"/>
          </p:cNvSpPr>
          <p:nvPr>
            <p:ph type="sldImg"/>
          </p:nvPr>
        </p:nvSpPr>
        <p:spPr>
          <a:xfrm>
            <a:off x="1257300" y="720725"/>
            <a:ext cx="4800600" cy="3600450"/>
          </a:xfrm>
          <a:solidFill>
            <a:srgbClr val="FFFFFF"/>
          </a:solidFill>
          <a:ln/>
        </p:spPr>
      </p:sp>
      <p:sp>
        <p:nvSpPr>
          <p:cNvPr id="72709" name="Text Box 3">
            <a:extLst>
              <a:ext uri="{FF2B5EF4-FFF2-40B4-BE49-F238E27FC236}">
                <a16:creationId xmlns:a16="http://schemas.microsoft.com/office/drawing/2014/main" id="{FA109C73-B21B-AE51-F62F-4076D73A5897}"/>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ts val="475"/>
              </a:spcBef>
              <a:tabLst>
                <a:tab pos="0" algn="l"/>
                <a:tab pos="965200" algn="l"/>
                <a:tab pos="1931988" algn="l"/>
                <a:tab pos="2898775" algn="l"/>
                <a:tab pos="3865563" algn="l"/>
                <a:tab pos="4832350" algn="l"/>
                <a:tab pos="5799138" algn="l"/>
                <a:tab pos="6765925" algn="l"/>
                <a:tab pos="7732713" algn="l"/>
                <a:tab pos="8699500" algn="l"/>
                <a:tab pos="9664700" algn="l"/>
                <a:tab pos="10631488" algn="l"/>
              </a:tabLst>
            </a:pPr>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7">
            <a:extLst>
              <a:ext uri="{FF2B5EF4-FFF2-40B4-BE49-F238E27FC236}">
                <a16:creationId xmlns:a16="http://schemas.microsoft.com/office/drawing/2014/main" id="{B411CEEE-3539-1E14-75D9-E43217E9FEC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71C93737-10D5-9F41-B9BB-8F6FAAA6EF65}" type="slidenum">
              <a:rPr lang="en-US" altLang="es-BH" sz="1200">
                <a:solidFill>
                  <a:schemeClr val="tx1"/>
                </a:solidFill>
              </a:rPr>
              <a:pPr eaLnBrk="1" hangingPunct="1"/>
              <a:t>30</a:t>
            </a:fld>
            <a:endParaRPr lang="en-US" altLang="es-BH" sz="1200">
              <a:solidFill>
                <a:schemeClr val="tx1"/>
              </a:solidFill>
            </a:endParaRPr>
          </a:p>
        </p:txBody>
      </p:sp>
      <p:sp>
        <p:nvSpPr>
          <p:cNvPr id="74755" name="Text Box 1">
            <a:extLst>
              <a:ext uri="{FF2B5EF4-FFF2-40B4-BE49-F238E27FC236}">
                <a16:creationId xmlns:a16="http://schemas.microsoft.com/office/drawing/2014/main" id="{683C70FC-D9A2-EF53-C755-3CC771B15B27}"/>
              </a:ext>
            </a:extLst>
          </p:cNvPr>
          <p:cNvSpPr txBox="1">
            <a:spLocks noChangeArrowheads="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5139" tIns="49472" rIns="95139" bIns="49472" anchor="b"/>
          <a:lstStyle>
            <a:lvl1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9pPr>
          </a:lstStyle>
          <a:p>
            <a:pPr algn="r" eaLnBrk="1" hangingPunct="1"/>
            <a:fld id="{504C2512-60BB-AD46-BB3E-75EB7C28FF6A}" type="slidenum">
              <a:rPr lang="en-US" altLang="es-BH" sz="1300">
                <a:solidFill>
                  <a:srgbClr val="000000"/>
                </a:solidFill>
              </a:rPr>
              <a:pPr algn="r" eaLnBrk="1" hangingPunct="1"/>
              <a:t>30</a:t>
            </a:fld>
            <a:endParaRPr lang="en-US" altLang="es-BH" sz="1300">
              <a:solidFill>
                <a:srgbClr val="000000"/>
              </a:solidFill>
            </a:endParaRPr>
          </a:p>
        </p:txBody>
      </p:sp>
      <p:sp>
        <p:nvSpPr>
          <p:cNvPr id="74756" name="Text Box 2">
            <a:extLst>
              <a:ext uri="{FF2B5EF4-FFF2-40B4-BE49-F238E27FC236}">
                <a16:creationId xmlns:a16="http://schemas.microsoft.com/office/drawing/2014/main" id="{E07F5A3C-FBCD-FE88-2A94-A88B2ECDB8C7}"/>
              </a:ext>
            </a:extLst>
          </p:cNvPr>
          <p:cNvSpPr>
            <a:spLocks noGrp="1" noRot="1" noChangeAspect="1" noChangeArrowheads="1"/>
          </p:cNvSpPr>
          <p:nvPr>
            <p:ph type="sldImg"/>
          </p:nvPr>
        </p:nvSpPr>
        <p:spPr>
          <a:xfrm>
            <a:off x="1257300" y="720725"/>
            <a:ext cx="4800600" cy="3600450"/>
          </a:xfrm>
          <a:solidFill>
            <a:srgbClr val="FFFFFF"/>
          </a:solidFill>
          <a:ln/>
        </p:spPr>
      </p:sp>
      <p:sp>
        <p:nvSpPr>
          <p:cNvPr id="74757" name="Text Box 3">
            <a:extLst>
              <a:ext uri="{FF2B5EF4-FFF2-40B4-BE49-F238E27FC236}">
                <a16:creationId xmlns:a16="http://schemas.microsoft.com/office/drawing/2014/main" id="{E057E2C4-ACF3-A471-6C29-E9727FA9C083}"/>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ts val="475"/>
              </a:spcBef>
              <a:tabLst>
                <a:tab pos="0" algn="l"/>
                <a:tab pos="965200" algn="l"/>
                <a:tab pos="1931988" algn="l"/>
                <a:tab pos="2898775" algn="l"/>
                <a:tab pos="3865563" algn="l"/>
                <a:tab pos="4832350" algn="l"/>
                <a:tab pos="5799138" algn="l"/>
                <a:tab pos="6765925" algn="l"/>
                <a:tab pos="7732713" algn="l"/>
                <a:tab pos="8699500" algn="l"/>
                <a:tab pos="9664700" algn="l"/>
                <a:tab pos="10631488" algn="l"/>
              </a:tabLst>
            </a:pPr>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Rectangle 7">
            <a:extLst>
              <a:ext uri="{FF2B5EF4-FFF2-40B4-BE49-F238E27FC236}">
                <a16:creationId xmlns:a16="http://schemas.microsoft.com/office/drawing/2014/main" id="{8B98FA54-F575-6A1B-0DC7-1CD5E1413B7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24BA5524-5BCA-724A-8256-555A40962184}" type="slidenum">
              <a:rPr lang="en-US" altLang="es-BH" sz="1200">
                <a:solidFill>
                  <a:schemeClr val="tx1"/>
                </a:solidFill>
              </a:rPr>
              <a:pPr eaLnBrk="1" hangingPunct="1"/>
              <a:t>31</a:t>
            </a:fld>
            <a:endParaRPr lang="en-US" altLang="es-BH" sz="1200">
              <a:solidFill>
                <a:schemeClr val="tx1"/>
              </a:solidFill>
            </a:endParaRPr>
          </a:p>
        </p:txBody>
      </p:sp>
      <p:sp>
        <p:nvSpPr>
          <p:cNvPr id="76803" name="Text Box 1">
            <a:extLst>
              <a:ext uri="{FF2B5EF4-FFF2-40B4-BE49-F238E27FC236}">
                <a16:creationId xmlns:a16="http://schemas.microsoft.com/office/drawing/2014/main" id="{91EB0B18-9168-6478-CAF4-5D76043F1BEB}"/>
              </a:ext>
            </a:extLst>
          </p:cNvPr>
          <p:cNvSpPr txBox="1">
            <a:spLocks noChangeArrowheads="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5139" tIns="49472" rIns="95139" bIns="49472" anchor="b"/>
          <a:lstStyle>
            <a:lvl1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9pPr>
          </a:lstStyle>
          <a:p>
            <a:pPr algn="r" eaLnBrk="1" hangingPunct="1"/>
            <a:fld id="{A3DAE1D2-090C-964E-BD95-2DF0B25CA46E}" type="slidenum">
              <a:rPr lang="en-US" altLang="es-BH" sz="1300">
                <a:solidFill>
                  <a:srgbClr val="000000"/>
                </a:solidFill>
              </a:rPr>
              <a:pPr algn="r" eaLnBrk="1" hangingPunct="1"/>
              <a:t>31</a:t>
            </a:fld>
            <a:endParaRPr lang="en-US" altLang="es-BH" sz="1300">
              <a:solidFill>
                <a:srgbClr val="000000"/>
              </a:solidFill>
            </a:endParaRPr>
          </a:p>
        </p:txBody>
      </p:sp>
      <p:sp>
        <p:nvSpPr>
          <p:cNvPr id="76804" name="Text Box 2">
            <a:extLst>
              <a:ext uri="{FF2B5EF4-FFF2-40B4-BE49-F238E27FC236}">
                <a16:creationId xmlns:a16="http://schemas.microsoft.com/office/drawing/2014/main" id="{E0D1B61A-81FA-E4F5-7CAE-5C7BAB293A06}"/>
              </a:ext>
            </a:extLst>
          </p:cNvPr>
          <p:cNvSpPr>
            <a:spLocks noGrp="1" noRot="1" noChangeAspect="1" noChangeArrowheads="1"/>
          </p:cNvSpPr>
          <p:nvPr>
            <p:ph type="sldImg"/>
          </p:nvPr>
        </p:nvSpPr>
        <p:spPr>
          <a:xfrm>
            <a:off x="1257300" y="720725"/>
            <a:ext cx="4800600" cy="3600450"/>
          </a:xfrm>
          <a:solidFill>
            <a:srgbClr val="FFFFFF"/>
          </a:solidFill>
          <a:ln/>
        </p:spPr>
      </p:sp>
      <p:sp>
        <p:nvSpPr>
          <p:cNvPr id="76805" name="Text Box 3">
            <a:extLst>
              <a:ext uri="{FF2B5EF4-FFF2-40B4-BE49-F238E27FC236}">
                <a16:creationId xmlns:a16="http://schemas.microsoft.com/office/drawing/2014/main" id="{817D31F0-9DD0-8E91-8B2D-38C6D347493C}"/>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ts val="475"/>
              </a:spcBef>
              <a:tabLst>
                <a:tab pos="0" algn="l"/>
                <a:tab pos="965200" algn="l"/>
                <a:tab pos="1931988" algn="l"/>
                <a:tab pos="2898775" algn="l"/>
                <a:tab pos="3865563" algn="l"/>
                <a:tab pos="4832350" algn="l"/>
                <a:tab pos="5799138" algn="l"/>
                <a:tab pos="6765925" algn="l"/>
                <a:tab pos="7732713" algn="l"/>
                <a:tab pos="8699500" algn="l"/>
                <a:tab pos="9664700" algn="l"/>
                <a:tab pos="10631488" algn="l"/>
              </a:tabLst>
            </a:pPr>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50" name="Rectangle 7">
            <a:extLst>
              <a:ext uri="{FF2B5EF4-FFF2-40B4-BE49-F238E27FC236}">
                <a16:creationId xmlns:a16="http://schemas.microsoft.com/office/drawing/2014/main" id="{A0BBC9AD-B47E-05A1-88A7-0EC776139D1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97A2D0FF-A7EA-D547-903B-7B4F19E3C7A7}" type="slidenum">
              <a:rPr lang="en-US" altLang="es-BH" sz="1200">
                <a:solidFill>
                  <a:schemeClr val="tx1"/>
                </a:solidFill>
              </a:rPr>
              <a:pPr eaLnBrk="1" hangingPunct="1"/>
              <a:t>32</a:t>
            </a:fld>
            <a:endParaRPr lang="en-US" altLang="es-BH" sz="1200">
              <a:solidFill>
                <a:schemeClr val="tx1"/>
              </a:solidFill>
            </a:endParaRPr>
          </a:p>
        </p:txBody>
      </p:sp>
      <p:sp>
        <p:nvSpPr>
          <p:cNvPr id="78851" name="Text Box 1">
            <a:extLst>
              <a:ext uri="{FF2B5EF4-FFF2-40B4-BE49-F238E27FC236}">
                <a16:creationId xmlns:a16="http://schemas.microsoft.com/office/drawing/2014/main" id="{12F7F824-757A-B8AD-448D-A48582D79198}"/>
              </a:ext>
            </a:extLst>
          </p:cNvPr>
          <p:cNvSpPr txBox="1">
            <a:spLocks noChangeArrowheads="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5139" tIns="49472" rIns="95139" bIns="49472" anchor="b"/>
          <a:lstStyle>
            <a:lvl1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9pPr>
          </a:lstStyle>
          <a:p>
            <a:pPr algn="r" eaLnBrk="1" hangingPunct="1"/>
            <a:fld id="{D0CCA5FA-9937-6241-9826-14BDB70A7326}" type="slidenum">
              <a:rPr lang="en-US" altLang="es-BH" sz="1300">
                <a:solidFill>
                  <a:srgbClr val="000000"/>
                </a:solidFill>
              </a:rPr>
              <a:pPr algn="r" eaLnBrk="1" hangingPunct="1"/>
              <a:t>32</a:t>
            </a:fld>
            <a:endParaRPr lang="en-US" altLang="es-BH" sz="1300">
              <a:solidFill>
                <a:srgbClr val="000000"/>
              </a:solidFill>
            </a:endParaRPr>
          </a:p>
        </p:txBody>
      </p:sp>
      <p:sp>
        <p:nvSpPr>
          <p:cNvPr id="78852" name="Text Box 2">
            <a:extLst>
              <a:ext uri="{FF2B5EF4-FFF2-40B4-BE49-F238E27FC236}">
                <a16:creationId xmlns:a16="http://schemas.microsoft.com/office/drawing/2014/main" id="{DBC1286E-929C-ACF9-6EFA-DB2499B709A6}"/>
              </a:ext>
            </a:extLst>
          </p:cNvPr>
          <p:cNvSpPr>
            <a:spLocks noGrp="1" noRot="1" noChangeAspect="1" noChangeArrowheads="1"/>
          </p:cNvSpPr>
          <p:nvPr>
            <p:ph type="sldImg"/>
          </p:nvPr>
        </p:nvSpPr>
        <p:spPr>
          <a:xfrm>
            <a:off x="1257300" y="720725"/>
            <a:ext cx="4800600" cy="3600450"/>
          </a:xfrm>
          <a:solidFill>
            <a:srgbClr val="FFFFFF"/>
          </a:solidFill>
          <a:ln/>
        </p:spPr>
      </p:sp>
      <p:sp>
        <p:nvSpPr>
          <p:cNvPr id="78853" name="Text Box 3">
            <a:extLst>
              <a:ext uri="{FF2B5EF4-FFF2-40B4-BE49-F238E27FC236}">
                <a16:creationId xmlns:a16="http://schemas.microsoft.com/office/drawing/2014/main" id="{2A2BFD88-7AD9-DD1D-E0E5-295052CCF21C}"/>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ts val="475"/>
              </a:spcBef>
              <a:tabLst>
                <a:tab pos="0" algn="l"/>
                <a:tab pos="965200" algn="l"/>
                <a:tab pos="1931988" algn="l"/>
                <a:tab pos="2898775" algn="l"/>
                <a:tab pos="3865563" algn="l"/>
                <a:tab pos="4832350" algn="l"/>
                <a:tab pos="5799138" algn="l"/>
                <a:tab pos="6765925" algn="l"/>
                <a:tab pos="7732713" algn="l"/>
                <a:tab pos="8699500" algn="l"/>
                <a:tab pos="9664700" algn="l"/>
                <a:tab pos="10631488" algn="l"/>
              </a:tabLst>
            </a:pPr>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8" name="Rectangle 7">
            <a:extLst>
              <a:ext uri="{FF2B5EF4-FFF2-40B4-BE49-F238E27FC236}">
                <a16:creationId xmlns:a16="http://schemas.microsoft.com/office/drawing/2014/main" id="{91CBE9DB-B2CF-8DB1-2344-44174A8F6DE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58B42B36-1A0E-CF4D-864D-6207D7D5EA1E}" type="slidenum">
              <a:rPr lang="en-US" altLang="es-BH" sz="1200">
                <a:solidFill>
                  <a:schemeClr val="tx1"/>
                </a:solidFill>
              </a:rPr>
              <a:pPr eaLnBrk="1" hangingPunct="1"/>
              <a:t>33</a:t>
            </a:fld>
            <a:endParaRPr lang="en-US" altLang="es-BH" sz="1200">
              <a:solidFill>
                <a:schemeClr val="tx1"/>
              </a:solidFill>
            </a:endParaRPr>
          </a:p>
        </p:txBody>
      </p:sp>
      <p:sp>
        <p:nvSpPr>
          <p:cNvPr id="80899" name="Text Box 1">
            <a:extLst>
              <a:ext uri="{FF2B5EF4-FFF2-40B4-BE49-F238E27FC236}">
                <a16:creationId xmlns:a16="http://schemas.microsoft.com/office/drawing/2014/main" id="{4AB29261-4A23-9A22-4663-24CC42EBCA79}"/>
              </a:ext>
            </a:extLst>
          </p:cNvPr>
          <p:cNvSpPr>
            <a:spLocks noGrp="1" noRot="1" noChangeAspect="1" noChangeArrowheads="1"/>
          </p:cNvSpPr>
          <p:nvPr>
            <p:ph type="sldImg"/>
          </p:nvPr>
        </p:nvSpPr>
        <p:spPr>
          <a:xfrm>
            <a:off x="1257300" y="720725"/>
            <a:ext cx="4800600" cy="3600450"/>
          </a:xfrm>
          <a:solidFill>
            <a:srgbClr val="FFFFFF"/>
          </a:solidFill>
          <a:ln/>
        </p:spPr>
      </p:sp>
      <p:sp>
        <p:nvSpPr>
          <p:cNvPr id="80900" name="Text Box 2">
            <a:extLst>
              <a:ext uri="{FF2B5EF4-FFF2-40B4-BE49-F238E27FC236}">
                <a16:creationId xmlns:a16="http://schemas.microsoft.com/office/drawing/2014/main" id="{3B4A5213-1173-CB64-4B78-7C0878BFA1AA}"/>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7">
            <a:extLst>
              <a:ext uri="{FF2B5EF4-FFF2-40B4-BE49-F238E27FC236}">
                <a16:creationId xmlns:a16="http://schemas.microsoft.com/office/drawing/2014/main" id="{17A2DC6C-F5AC-0D2F-F3D2-8148B28F9B6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DAD7F8C5-3082-3346-91B6-61396AA7D3C7}" type="slidenum">
              <a:rPr lang="en-US" altLang="es-BH" sz="1200">
                <a:solidFill>
                  <a:schemeClr val="tx1"/>
                </a:solidFill>
              </a:rPr>
              <a:pPr eaLnBrk="1" hangingPunct="1"/>
              <a:t>34</a:t>
            </a:fld>
            <a:endParaRPr lang="en-US" altLang="es-BH" sz="1200">
              <a:solidFill>
                <a:schemeClr val="tx1"/>
              </a:solidFill>
            </a:endParaRPr>
          </a:p>
        </p:txBody>
      </p:sp>
      <p:sp>
        <p:nvSpPr>
          <p:cNvPr id="82947" name="Text Box 1">
            <a:extLst>
              <a:ext uri="{FF2B5EF4-FFF2-40B4-BE49-F238E27FC236}">
                <a16:creationId xmlns:a16="http://schemas.microsoft.com/office/drawing/2014/main" id="{CDF2A12E-8DCD-2D3A-7B98-19E8BEEE9D50}"/>
              </a:ext>
            </a:extLst>
          </p:cNvPr>
          <p:cNvSpPr txBox="1">
            <a:spLocks noChangeArrowheads="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5139" tIns="49472" rIns="95139" bIns="49472" anchor="b"/>
          <a:lstStyle>
            <a:lvl1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9pPr>
          </a:lstStyle>
          <a:p>
            <a:pPr algn="r" eaLnBrk="1" hangingPunct="1"/>
            <a:fld id="{0CBB13A8-6FB5-3648-A6B6-65EFB8EFD752}" type="slidenum">
              <a:rPr lang="en-US" altLang="es-BH" sz="1300">
                <a:solidFill>
                  <a:srgbClr val="000000"/>
                </a:solidFill>
              </a:rPr>
              <a:pPr algn="r" eaLnBrk="1" hangingPunct="1"/>
              <a:t>34</a:t>
            </a:fld>
            <a:endParaRPr lang="en-US" altLang="es-BH" sz="1300">
              <a:solidFill>
                <a:srgbClr val="000000"/>
              </a:solidFill>
            </a:endParaRPr>
          </a:p>
        </p:txBody>
      </p:sp>
      <p:sp>
        <p:nvSpPr>
          <p:cNvPr id="82948" name="Text Box 2">
            <a:extLst>
              <a:ext uri="{FF2B5EF4-FFF2-40B4-BE49-F238E27FC236}">
                <a16:creationId xmlns:a16="http://schemas.microsoft.com/office/drawing/2014/main" id="{1BCA5DA5-F885-7F02-BE5F-75D244F32090}"/>
              </a:ext>
            </a:extLst>
          </p:cNvPr>
          <p:cNvSpPr>
            <a:spLocks noGrp="1" noRot="1" noChangeAspect="1" noChangeArrowheads="1"/>
          </p:cNvSpPr>
          <p:nvPr>
            <p:ph type="sldImg"/>
          </p:nvPr>
        </p:nvSpPr>
        <p:spPr>
          <a:xfrm>
            <a:off x="1257300" y="720725"/>
            <a:ext cx="4800600" cy="3600450"/>
          </a:xfrm>
          <a:solidFill>
            <a:srgbClr val="FFFFFF"/>
          </a:solidFill>
          <a:ln/>
        </p:spPr>
      </p:sp>
      <p:sp>
        <p:nvSpPr>
          <p:cNvPr id="82949" name="Text Box 3">
            <a:extLst>
              <a:ext uri="{FF2B5EF4-FFF2-40B4-BE49-F238E27FC236}">
                <a16:creationId xmlns:a16="http://schemas.microsoft.com/office/drawing/2014/main" id="{D91BD876-2EC8-ADC4-1ED1-8CF4C702CB0E}"/>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ts val="475"/>
              </a:spcBef>
              <a:tabLst>
                <a:tab pos="0" algn="l"/>
                <a:tab pos="965200" algn="l"/>
                <a:tab pos="1931988" algn="l"/>
                <a:tab pos="2898775" algn="l"/>
                <a:tab pos="3865563" algn="l"/>
                <a:tab pos="4832350" algn="l"/>
                <a:tab pos="5799138" algn="l"/>
                <a:tab pos="6765925" algn="l"/>
                <a:tab pos="7732713" algn="l"/>
                <a:tab pos="8699500" algn="l"/>
                <a:tab pos="9664700" algn="l"/>
                <a:tab pos="10631488" algn="l"/>
              </a:tabLst>
            </a:pPr>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994" name="Rectangle 7">
            <a:extLst>
              <a:ext uri="{FF2B5EF4-FFF2-40B4-BE49-F238E27FC236}">
                <a16:creationId xmlns:a16="http://schemas.microsoft.com/office/drawing/2014/main" id="{9D81C454-E0C5-99B7-F02A-BC46CB1816A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82507C7E-C043-F642-BA5F-B0708BC4A8FE}" type="slidenum">
              <a:rPr lang="en-US" altLang="es-BH" sz="1200">
                <a:solidFill>
                  <a:schemeClr val="tx1"/>
                </a:solidFill>
              </a:rPr>
              <a:pPr eaLnBrk="1" hangingPunct="1"/>
              <a:t>35</a:t>
            </a:fld>
            <a:endParaRPr lang="en-US" altLang="es-BH" sz="1200">
              <a:solidFill>
                <a:schemeClr val="tx1"/>
              </a:solidFill>
            </a:endParaRPr>
          </a:p>
        </p:txBody>
      </p:sp>
      <p:sp>
        <p:nvSpPr>
          <p:cNvPr id="84995" name="Text Box 1">
            <a:extLst>
              <a:ext uri="{FF2B5EF4-FFF2-40B4-BE49-F238E27FC236}">
                <a16:creationId xmlns:a16="http://schemas.microsoft.com/office/drawing/2014/main" id="{46E4E451-E516-0B31-7FA3-E37A66606C3B}"/>
              </a:ext>
            </a:extLst>
          </p:cNvPr>
          <p:cNvSpPr txBox="1">
            <a:spLocks noChangeArrowheads="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5139" tIns="49472" rIns="95139" bIns="49472" anchor="b"/>
          <a:lstStyle>
            <a:lvl1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9pPr>
          </a:lstStyle>
          <a:p>
            <a:pPr algn="r" eaLnBrk="1" hangingPunct="1"/>
            <a:fld id="{2E4B5F9B-165D-574F-8B94-D3ED183B1BAE}" type="slidenum">
              <a:rPr lang="en-US" altLang="es-BH" sz="1300">
                <a:solidFill>
                  <a:srgbClr val="000000"/>
                </a:solidFill>
              </a:rPr>
              <a:pPr algn="r" eaLnBrk="1" hangingPunct="1"/>
              <a:t>35</a:t>
            </a:fld>
            <a:endParaRPr lang="en-US" altLang="es-BH" sz="1300">
              <a:solidFill>
                <a:srgbClr val="000000"/>
              </a:solidFill>
            </a:endParaRPr>
          </a:p>
        </p:txBody>
      </p:sp>
      <p:sp>
        <p:nvSpPr>
          <p:cNvPr id="84996" name="Text Box 2">
            <a:extLst>
              <a:ext uri="{FF2B5EF4-FFF2-40B4-BE49-F238E27FC236}">
                <a16:creationId xmlns:a16="http://schemas.microsoft.com/office/drawing/2014/main" id="{ECCF1B2E-1D19-8D3A-4AC7-D9A6AD972EA0}"/>
              </a:ext>
            </a:extLst>
          </p:cNvPr>
          <p:cNvSpPr>
            <a:spLocks noGrp="1" noRot="1" noChangeAspect="1" noChangeArrowheads="1"/>
          </p:cNvSpPr>
          <p:nvPr>
            <p:ph type="sldImg"/>
          </p:nvPr>
        </p:nvSpPr>
        <p:spPr>
          <a:xfrm>
            <a:off x="1257300" y="720725"/>
            <a:ext cx="4800600" cy="3600450"/>
          </a:xfrm>
          <a:solidFill>
            <a:srgbClr val="FFFFFF"/>
          </a:solidFill>
          <a:ln/>
        </p:spPr>
      </p:sp>
      <p:sp>
        <p:nvSpPr>
          <p:cNvPr id="84997" name="Text Box 3">
            <a:extLst>
              <a:ext uri="{FF2B5EF4-FFF2-40B4-BE49-F238E27FC236}">
                <a16:creationId xmlns:a16="http://schemas.microsoft.com/office/drawing/2014/main" id="{D8DA3D66-1636-09F8-56D8-60B6B7E6F9F9}"/>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ts val="475"/>
              </a:spcBef>
              <a:tabLst>
                <a:tab pos="0" algn="l"/>
                <a:tab pos="965200" algn="l"/>
                <a:tab pos="1931988" algn="l"/>
                <a:tab pos="2898775" algn="l"/>
                <a:tab pos="3865563" algn="l"/>
                <a:tab pos="4832350" algn="l"/>
                <a:tab pos="5799138" algn="l"/>
                <a:tab pos="6765925" algn="l"/>
                <a:tab pos="7732713" algn="l"/>
                <a:tab pos="8699500" algn="l"/>
                <a:tab pos="9664700" algn="l"/>
                <a:tab pos="10631488" algn="l"/>
              </a:tabLst>
            </a:pPr>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042" name="Rectangle 7">
            <a:extLst>
              <a:ext uri="{FF2B5EF4-FFF2-40B4-BE49-F238E27FC236}">
                <a16:creationId xmlns:a16="http://schemas.microsoft.com/office/drawing/2014/main" id="{5ECC0BCF-D854-E9AC-52E1-71BBCCED633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BA7DA6F9-46AB-A645-A4E9-EE9DE6F3F778}" type="slidenum">
              <a:rPr lang="en-US" altLang="es-BH" sz="1200">
                <a:solidFill>
                  <a:schemeClr val="tx1"/>
                </a:solidFill>
              </a:rPr>
              <a:pPr eaLnBrk="1" hangingPunct="1"/>
              <a:t>36</a:t>
            </a:fld>
            <a:endParaRPr lang="en-US" altLang="es-BH" sz="1200">
              <a:solidFill>
                <a:schemeClr val="tx1"/>
              </a:solidFill>
            </a:endParaRPr>
          </a:p>
        </p:txBody>
      </p:sp>
      <p:sp>
        <p:nvSpPr>
          <p:cNvPr id="87043" name="Text Box 1">
            <a:extLst>
              <a:ext uri="{FF2B5EF4-FFF2-40B4-BE49-F238E27FC236}">
                <a16:creationId xmlns:a16="http://schemas.microsoft.com/office/drawing/2014/main" id="{99FB68FB-0493-C440-6918-C1219822C791}"/>
              </a:ext>
            </a:extLst>
          </p:cNvPr>
          <p:cNvSpPr txBox="1">
            <a:spLocks noChangeArrowheads="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5139" tIns="49472" rIns="95139" bIns="49472" anchor="b"/>
          <a:lstStyle>
            <a:lvl1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9pPr>
          </a:lstStyle>
          <a:p>
            <a:pPr algn="r" eaLnBrk="1" hangingPunct="1"/>
            <a:fld id="{C8886E6A-455C-8244-9FF9-D584A7C3B49E}" type="slidenum">
              <a:rPr lang="en-US" altLang="es-BH" sz="1300">
                <a:solidFill>
                  <a:srgbClr val="000000"/>
                </a:solidFill>
              </a:rPr>
              <a:pPr algn="r" eaLnBrk="1" hangingPunct="1"/>
              <a:t>36</a:t>
            </a:fld>
            <a:endParaRPr lang="en-US" altLang="es-BH" sz="1300">
              <a:solidFill>
                <a:srgbClr val="000000"/>
              </a:solidFill>
            </a:endParaRPr>
          </a:p>
        </p:txBody>
      </p:sp>
      <p:sp>
        <p:nvSpPr>
          <p:cNvPr id="87044" name="Text Box 2">
            <a:extLst>
              <a:ext uri="{FF2B5EF4-FFF2-40B4-BE49-F238E27FC236}">
                <a16:creationId xmlns:a16="http://schemas.microsoft.com/office/drawing/2014/main" id="{1A353A96-AD7C-B35F-49BD-1F7BF45F0742}"/>
              </a:ext>
            </a:extLst>
          </p:cNvPr>
          <p:cNvSpPr>
            <a:spLocks noGrp="1" noRot="1" noChangeAspect="1" noChangeArrowheads="1"/>
          </p:cNvSpPr>
          <p:nvPr>
            <p:ph type="sldImg"/>
          </p:nvPr>
        </p:nvSpPr>
        <p:spPr>
          <a:xfrm>
            <a:off x="1257300" y="720725"/>
            <a:ext cx="4800600" cy="3600450"/>
          </a:xfrm>
          <a:solidFill>
            <a:srgbClr val="FFFFFF"/>
          </a:solidFill>
          <a:ln/>
        </p:spPr>
      </p:sp>
      <p:sp>
        <p:nvSpPr>
          <p:cNvPr id="87045" name="Text Box 3">
            <a:extLst>
              <a:ext uri="{FF2B5EF4-FFF2-40B4-BE49-F238E27FC236}">
                <a16:creationId xmlns:a16="http://schemas.microsoft.com/office/drawing/2014/main" id="{17F3F4B2-B391-31B3-EECE-C7EE779CEEDD}"/>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ts val="475"/>
              </a:spcBef>
              <a:tabLst>
                <a:tab pos="0" algn="l"/>
                <a:tab pos="965200" algn="l"/>
                <a:tab pos="1931988" algn="l"/>
                <a:tab pos="2898775" algn="l"/>
                <a:tab pos="3865563" algn="l"/>
                <a:tab pos="4832350" algn="l"/>
                <a:tab pos="5799138" algn="l"/>
                <a:tab pos="6765925" algn="l"/>
                <a:tab pos="7732713" algn="l"/>
                <a:tab pos="8699500" algn="l"/>
                <a:tab pos="9664700" algn="l"/>
                <a:tab pos="10631488" algn="l"/>
              </a:tabLst>
            </a:pPr>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90" name="Rectangle 7">
            <a:extLst>
              <a:ext uri="{FF2B5EF4-FFF2-40B4-BE49-F238E27FC236}">
                <a16:creationId xmlns:a16="http://schemas.microsoft.com/office/drawing/2014/main" id="{2302C2B6-8D7F-CE3A-8FD1-E97FEC4BA8D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B59A9C0F-3757-344A-8B5E-0BED94209334}" type="slidenum">
              <a:rPr lang="en-US" altLang="es-BH" sz="1200">
                <a:solidFill>
                  <a:schemeClr val="tx1"/>
                </a:solidFill>
              </a:rPr>
              <a:pPr eaLnBrk="1" hangingPunct="1"/>
              <a:t>37</a:t>
            </a:fld>
            <a:endParaRPr lang="en-US" altLang="es-BH" sz="1200">
              <a:solidFill>
                <a:schemeClr val="tx1"/>
              </a:solidFill>
            </a:endParaRPr>
          </a:p>
        </p:txBody>
      </p:sp>
      <p:sp>
        <p:nvSpPr>
          <p:cNvPr id="89091" name="Text Box 1">
            <a:extLst>
              <a:ext uri="{FF2B5EF4-FFF2-40B4-BE49-F238E27FC236}">
                <a16:creationId xmlns:a16="http://schemas.microsoft.com/office/drawing/2014/main" id="{60E16DC0-4635-6A16-4818-6D0FD9241602}"/>
              </a:ext>
            </a:extLst>
          </p:cNvPr>
          <p:cNvSpPr txBox="1">
            <a:spLocks noChangeArrowheads="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5139" tIns="49472" rIns="95139" bIns="49472" anchor="b"/>
          <a:lstStyle>
            <a:lvl1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9pPr>
          </a:lstStyle>
          <a:p>
            <a:pPr algn="r" eaLnBrk="1" hangingPunct="1"/>
            <a:fld id="{62887C7E-7352-C944-ADBB-66AAB7FD60AA}" type="slidenum">
              <a:rPr lang="en-US" altLang="es-BH" sz="1300">
                <a:solidFill>
                  <a:srgbClr val="000000"/>
                </a:solidFill>
              </a:rPr>
              <a:pPr algn="r" eaLnBrk="1" hangingPunct="1"/>
              <a:t>37</a:t>
            </a:fld>
            <a:endParaRPr lang="en-US" altLang="es-BH" sz="1300">
              <a:solidFill>
                <a:srgbClr val="000000"/>
              </a:solidFill>
            </a:endParaRPr>
          </a:p>
        </p:txBody>
      </p:sp>
      <p:sp>
        <p:nvSpPr>
          <p:cNvPr id="89092" name="Text Box 2">
            <a:extLst>
              <a:ext uri="{FF2B5EF4-FFF2-40B4-BE49-F238E27FC236}">
                <a16:creationId xmlns:a16="http://schemas.microsoft.com/office/drawing/2014/main" id="{C6CDFF3D-739A-73F0-FAE0-EF9F3E6D4E86}"/>
              </a:ext>
            </a:extLst>
          </p:cNvPr>
          <p:cNvSpPr>
            <a:spLocks noGrp="1" noRot="1" noChangeAspect="1" noChangeArrowheads="1"/>
          </p:cNvSpPr>
          <p:nvPr>
            <p:ph type="sldImg"/>
          </p:nvPr>
        </p:nvSpPr>
        <p:spPr>
          <a:xfrm>
            <a:off x="1257300" y="720725"/>
            <a:ext cx="4800600" cy="3600450"/>
          </a:xfrm>
          <a:solidFill>
            <a:srgbClr val="FFFFFF"/>
          </a:solidFill>
          <a:ln/>
        </p:spPr>
      </p:sp>
      <p:sp>
        <p:nvSpPr>
          <p:cNvPr id="89093" name="Text Box 3">
            <a:extLst>
              <a:ext uri="{FF2B5EF4-FFF2-40B4-BE49-F238E27FC236}">
                <a16:creationId xmlns:a16="http://schemas.microsoft.com/office/drawing/2014/main" id="{53BFC1F1-90EB-65E7-54AB-327F14B7D96B}"/>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ts val="475"/>
              </a:spcBef>
              <a:tabLst>
                <a:tab pos="0" algn="l"/>
                <a:tab pos="965200" algn="l"/>
                <a:tab pos="1931988" algn="l"/>
                <a:tab pos="2898775" algn="l"/>
                <a:tab pos="3865563" algn="l"/>
                <a:tab pos="4832350" algn="l"/>
                <a:tab pos="5799138" algn="l"/>
                <a:tab pos="6765925" algn="l"/>
                <a:tab pos="7732713" algn="l"/>
                <a:tab pos="8699500" algn="l"/>
                <a:tab pos="9664700" algn="l"/>
                <a:tab pos="10631488" algn="l"/>
              </a:tabLst>
            </a:pPr>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D933FEAE-944F-20E7-55A0-82C4B624A80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B6250B2B-2F10-5D41-B758-647C3B7F3750}" type="slidenum">
              <a:rPr lang="el-GR" altLang="es-BH" sz="1200">
                <a:solidFill>
                  <a:schemeClr val="tx1"/>
                </a:solidFill>
              </a:rPr>
              <a:pPr eaLnBrk="1" hangingPunct="1"/>
              <a:t>3</a:t>
            </a:fld>
            <a:endParaRPr lang="el-GR" altLang="es-BH" sz="1200">
              <a:solidFill>
                <a:schemeClr val="tx1"/>
              </a:solidFill>
            </a:endParaRPr>
          </a:p>
        </p:txBody>
      </p:sp>
      <p:sp>
        <p:nvSpPr>
          <p:cNvPr id="20483" name="Rectangle 2">
            <a:extLst>
              <a:ext uri="{FF2B5EF4-FFF2-40B4-BE49-F238E27FC236}">
                <a16:creationId xmlns:a16="http://schemas.microsoft.com/office/drawing/2014/main" id="{DED4E79E-0CB3-E2DA-4559-D44F615806F7}"/>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CC746D75-CAAC-B217-9020-3AE2C0A8B34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8" name="Rectangle 7">
            <a:extLst>
              <a:ext uri="{FF2B5EF4-FFF2-40B4-BE49-F238E27FC236}">
                <a16:creationId xmlns:a16="http://schemas.microsoft.com/office/drawing/2014/main" id="{D44D41C7-7181-1E5A-92DA-299FC30D66E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BBA96B7A-9708-0449-8F50-A11A0B373D2B}" type="slidenum">
              <a:rPr lang="en-US" altLang="es-BH" sz="1200">
                <a:solidFill>
                  <a:schemeClr val="tx1"/>
                </a:solidFill>
              </a:rPr>
              <a:pPr eaLnBrk="1" hangingPunct="1"/>
              <a:t>38</a:t>
            </a:fld>
            <a:endParaRPr lang="en-US" altLang="es-BH" sz="1200">
              <a:solidFill>
                <a:schemeClr val="tx1"/>
              </a:solidFill>
            </a:endParaRPr>
          </a:p>
        </p:txBody>
      </p:sp>
      <p:sp>
        <p:nvSpPr>
          <p:cNvPr id="91139" name="Text Box 1">
            <a:extLst>
              <a:ext uri="{FF2B5EF4-FFF2-40B4-BE49-F238E27FC236}">
                <a16:creationId xmlns:a16="http://schemas.microsoft.com/office/drawing/2014/main" id="{BDC7CD66-9F63-CF02-EC50-D6D4D8D1F32D}"/>
              </a:ext>
            </a:extLst>
          </p:cNvPr>
          <p:cNvSpPr txBox="1">
            <a:spLocks noChangeArrowheads="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5139" tIns="49472" rIns="95139" bIns="49472" anchor="b"/>
          <a:lstStyle>
            <a:lvl1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9pPr>
          </a:lstStyle>
          <a:p>
            <a:pPr algn="r" eaLnBrk="1" hangingPunct="1"/>
            <a:fld id="{DD79ACE2-795B-C74F-92E7-59AC4C49DFAA}" type="slidenum">
              <a:rPr lang="en-US" altLang="es-BH" sz="1300">
                <a:solidFill>
                  <a:srgbClr val="000000"/>
                </a:solidFill>
              </a:rPr>
              <a:pPr algn="r" eaLnBrk="1" hangingPunct="1"/>
              <a:t>38</a:t>
            </a:fld>
            <a:endParaRPr lang="en-US" altLang="es-BH" sz="1300">
              <a:solidFill>
                <a:srgbClr val="000000"/>
              </a:solidFill>
            </a:endParaRPr>
          </a:p>
        </p:txBody>
      </p:sp>
      <p:sp>
        <p:nvSpPr>
          <p:cNvPr id="91140" name="Text Box 2">
            <a:extLst>
              <a:ext uri="{FF2B5EF4-FFF2-40B4-BE49-F238E27FC236}">
                <a16:creationId xmlns:a16="http://schemas.microsoft.com/office/drawing/2014/main" id="{E36D1DDC-CEB8-9728-A892-E905DB583ADF}"/>
              </a:ext>
            </a:extLst>
          </p:cNvPr>
          <p:cNvSpPr>
            <a:spLocks noGrp="1" noRot="1" noChangeAspect="1" noChangeArrowheads="1"/>
          </p:cNvSpPr>
          <p:nvPr>
            <p:ph type="sldImg"/>
          </p:nvPr>
        </p:nvSpPr>
        <p:spPr>
          <a:xfrm>
            <a:off x="1257300" y="720725"/>
            <a:ext cx="4800600" cy="3600450"/>
          </a:xfrm>
          <a:solidFill>
            <a:srgbClr val="FFFFFF"/>
          </a:solidFill>
          <a:ln/>
        </p:spPr>
      </p:sp>
      <p:sp>
        <p:nvSpPr>
          <p:cNvPr id="91141" name="Text Box 3">
            <a:extLst>
              <a:ext uri="{FF2B5EF4-FFF2-40B4-BE49-F238E27FC236}">
                <a16:creationId xmlns:a16="http://schemas.microsoft.com/office/drawing/2014/main" id="{2B90DA8A-4BC8-39C5-33AC-6E1A36468FEA}"/>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ts val="475"/>
              </a:spcBef>
              <a:tabLst>
                <a:tab pos="0" algn="l"/>
                <a:tab pos="965200" algn="l"/>
                <a:tab pos="1931988" algn="l"/>
                <a:tab pos="2898775" algn="l"/>
                <a:tab pos="3865563" algn="l"/>
                <a:tab pos="4832350" algn="l"/>
                <a:tab pos="5799138" algn="l"/>
                <a:tab pos="6765925" algn="l"/>
                <a:tab pos="7732713" algn="l"/>
                <a:tab pos="8699500" algn="l"/>
                <a:tab pos="9664700" algn="l"/>
                <a:tab pos="10631488" algn="l"/>
              </a:tabLst>
            </a:pPr>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186" name="Rectangle 7">
            <a:extLst>
              <a:ext uri="{FF2B5EF4-FFF2-40B4-BE49-F238E27FC236}">
                <a16:creationId xmlns:a16="http://schemas.microsoft.com/office/drawing/2014/main" id="{C9CCE923-C22D-5E2F-21C4-A59E194EE6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C6D7644A-E072-1B4D-97ED-890A42366D96}" type="slidenum">
              <a:rPr lang="en-US" altLang="es-BH" sz="1200">
                <a:solidFill>
                  <a:schemeClr val="tx1"/>
                </a:solidFill>
              </a:rPr>
              <a:pPr eaLnBrk="1" hangingPunct="1"/>
              <a:t>39</a:t>
            </a:fld>
            <a:endParaRPr lang="en-US" altLang="es-BH" sz="1200">
              <a:solidFill>
                <a:schemeClr val="tx1"/>
              </a:solidFill>
            </a:endParaRPr>
          </a:p>
        </p:txBody>
      </p:sp>
      <p:sp>
        <p:nvSpPr>
          <p:cNvPr id="93187" name="Text Box 1">
            <a:extLst>
              <a:ext uri="{FF2B5EF4-FFF2-40B4-BE49-F238E27FC236}">
                <a16:creationId xmlns:a16="http://schemas.microsoft.com/office/drawing/2014/main" id="{5405E761-722C-E14C-7040-5D23235C6FB8}"/>
              </a:ext>
            </a:extLst>
          </p:cNvPr>
          <p:cNvSpPr txBox="1">
            <a:spLocks noChangeArrowheads="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5139" tIns="49472" rIns="95139" bIns="49472" anchor="b"/>
          <a:lstStyle>
            <a:lvl1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9pPr>
          </a:lstStyle>
          <a:p>
            <a:pPr algn="r" eaLnBrk="1" hangingPunct="1"/>
            <a:fld id="{7C5D159F-7C59-654C-B6E3-880B41E9CC96}" type="slidenum">
              <a:rPr lang="en-US" altLang="es-BH" sz="1300">
                <a:solidFill>
                  <a:srgbClr val="000000"/>
                </a:solidFill>
              </a:rPr>
              <a:pPr algn="r" eaLnBrk="1" hangingPunct="1"/>
              <a:t>39</a:t>
            </a:fld>
            <a:endParaRPr lang="en-US" altLang="es-BH" sz="1300">
              <a:solidFill>
                <a:srgbClr val="000000"/>
              </a:solidFill>
            </a:endParaRPr>
          </a:p>
        </p:txBody>
      </p:sp>
      <p:sp>
        <p:nvSpPr>
          <p:cNvPr id="93188" name="Text Box 2">
            <a:extLst>
              <a:ext uri="{FF2B5EF4-FFF2-40B4-BE49-F238E27FC236}">
                <a16:creationId xmlns:a16="http://schemas.microsoft.com/office/drawing/2014/main" id="{E03D9859-0911-F348-16FE-EAB41C4F5FFB}"/>
              </a:ext>
            </a:extLst>
          </p:cNvPr>
          <p:cNvSpPr>
            <a:spLocks noGrp="1" noRot="1" noChangeAspect="1" noChangeArrowheads="1"/>
          </p:cNvSpPr>
          <p:nvPr>
            <p:ph type="sldImg"/>
          </p:nvPr>
        </p:nvSpPr>
        <p:spPr>
          <a:xfrm>
            <a:off x="1257300" y="720725"/>
            <a:ext cx="4800600" cy="3600450"/>
          </a:xfrm>
          <a:solidFill>
            <a:srgbClr val="FFFFFF"/>
          </a:solidFill>
          <a:ln/>
        </p:spPr>
      </p:sp>
      <p:sp>
        <p:nvSpPr>
          <p:cNvPr id="93189" name="Text Box 3">
            <a:extLst>
              <a:ext uri="{FF2B5EF4-FFF2-40B4-BE49-F238E27FC236}">
                <a16:creationId xmlns:a16="http://schemas.microsoft.com/office/drawing/2014/main" id="{9DC63DD5-F92A-5575-2B4A-1FCA44A16732}"/>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ts val="475"/>
              </a:spcBef>
              <a:tabLst>
                <a:tab pos="0" algn="l"/>
                <a:tab pos="965200" algn="l"/>
                <a:tab pos="1931988" algn="l"/>
                <a:tab pos="2898775" algn="l"/>
                <a:tab pos="3865563" algn="l"/>
                <a:tab pos="4832350" algn="l"/>
                <a:tab pos="5799138" algn="l"/>
                <a:tab pos="6765925" algn="l"/>
                <a:tab pos="7732713" algn="l"/>
                <a:tab pos="8699500" algn="l"/>
                <a:tab pos="9664700" algn="l"/>
                <a:tab pos="10631488" algn="l"/>
              </a:tabLst>
            </a:pPr>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234" name="Rectangle 7">
            <a:extLst>
              <a:ext uri="{FF2B5EF4-FFF2-40B4-BE49-F238E27FC236}">
                <a16:creationId xmlns:a16="http://schemas.microsoft.com/office/drawing/2014/main" id="{D3F17147-854F-C011-88DE-B8D306C6947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8D1B361E-2312-EB47-88DD-763C34B52C3C}" type="slidenum">
              <a:rPr lang="en-US" altLang="es-BH" sz="1200">
                <a:solidFill>
                  <a:schemeClr val="tx1"/>
                </a:solidFill>
              </a:rPr>
              <a:pPr eaLnBrk="1" hangingPunct="1"/>
              <a:t>40</a:t>
            </a:fld>
            <a:endParaRPr lang="en-US" altLang="es-BH" sz="1200">
              <a:solidFill>
                <a:schemeClr val="tx1"/>
              </a:solidFill>
            </a:endParaRPr>
          </a:p>
        </p:txBody>
      </p:sp>
      <p:sp>
        <p:nvSpPr>
          <p:cNvPr id="95235" name="Text Box 1">
            <a:extLst>
              <a:ext uri="{FF2B5EF4-FFF2-40B4-BE49-F238E27FC236}">
                <a16:creationId xmlns:a16="http://schemas.microsoft.com/office/drawing/2014/main" id="{92453A40-D787-806C-41D2-E1FD687D890E}"/>
              </a:ext>
            </a:extLst>
          </p:cNvPr>
          <p:cNvSpPr txBox="1">
            <a:spLocks noChangeArrowheads="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5139" tIns="49472" rIns="95139" bIns="49472" anchor="b"/>
          <a:lstStyle>
            <a:lvl1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9pPr>
          </a:lstStyle>
          <a:p>
            <a:pPr algn="r" eaLnBrk="1" hangingPunct="1"/>
            <a:fld id="{E4FB1B02-25A9-6142-961E-24CB71E1B62C}" type="slidenum">
              <a:rPr lang="en-US" altLang="es-BH" sz="1300">
                <a:solidFill>
                  <a:srgbClr val="000000"/>
                </a:solidFill>
              </a:rPr>
              <a:pPr algn="r" eaLnBrk="1" hangingPunct="1"/>
              <a:t>40</a:t>
            </a:fld>
            <a:endParaRPr lang="en-US" altLang="es-BH" sz="1300">
              <a:solidFill>
                <a:srgbClr val="000000"/>
              </a:solidFill>
            </a:endParaRPr>
          </a:p>
        </p:txBody>
      </p:sp>
      <p:sp>
        <p:nvSpPr>
          <p:cNvPr id="95236" name="Text Box 2">
            <a:extLst>
              <a:ext uri="{FF2B5EF4-FFF2-40B4-BE49-F238E27FC236}">
                <a16:creationId xmlns:a16="http://schemas.microsoft.com/office/drawing/2014/main" id="{E55824AD-D9E7-8966-B02B-9E4CB56F0890}"/>
              </a:ext>
            </a:extLst>
          </p:cNvPr>
          <p:cNvSpPr>
            <a:spLocks noGrp="1" noRot="1" noChangeAspect="1" noChangeArrowheads="1"/>
          </p:cNvSpPr>
          <p:nvPr>
            <p:ph type="sldImg"/>
          </p:nvPr>
        </p:nvSpPr>
        <p:spPr>
          <a:xfrm>
            <a:off x="1257300" y="720725"/>
            <a:ext cx="4800600" cy="3600450"/>
          </a:xfrm>
          <a:solidFill>
            <a:srgbClr val="FFFFFF"/>
          </a:solidFill>
          <a:ln/>
        </p:spPr>
      </p:sp>
      <p:sp>
        <p:nvSpPr>
          <p:cNvPr id="95237" name="Text Box 3">
            <a:extLst>
              <a:ext uri="{FF2B5EF4-FFF2-40B4-BE49-F238E27FC236}">
                <a16:creationId xmlns:a16="http://schemas.microsoft.com/office/drawing/2014/main" id="{F3D4D21B-5E59-07DB-77CC-3DED1CCD1BFD}"/>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ts val="475"/>
              </a:spcBef>
              <a:tabLst>
                <a:tab pos="0" algn="l"/>
                <a:tab pos="965200" algn="l"/>
                <a:tab pos="1931988" algn="l"/>
                <a:tab pos="2898775" algn="l"/>
                <a:tab pos="3865563" algn="l"/>
                <a:tab pos="4832350" algn="l"/>
                <a:tab pos="5799138" algn="l"/>
                <a:tab pos="6765925" algn="l"/>
                <a:tab pos="7732713" algn="l"/>
                <a:tab pos="8699500" algn="l"/>
                <a:tab pos="9664700" algn="l"/>
                <a:tab pos="10631488" algn="l"/>
              </a:tabLst>
            </a:pPr>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306" name="Rectangle 7">
            <a:extLst>
              <a:ext uri="{FF2B5EF4-FFF2-40B4-BE49-F238E27FC236}">
                <a16:creationId xmlns:a16="http://schemas.microsoft.com/office/drawing/2014/main" id="{26D35AAA-6A59-291C-2E03-36550DFDD98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EA9684AD-6675-DB40-B3EF-287E33825B6C}" type="slidenum">
              <a:rPr lang="en-US" altLang="es-BH" sz="1200">
                <a:solidFill>
                  <a:schemeClr val="tx1"/>
                </a:solidFill>
              </a:rPr>
              <a:pPr eaLnBrk="1" hangingPunct="1"/>
              <a:t>42</a:t>
            </a:fld>
            <a:endParaRPr lang="en-US" altLang="es-BH" sz="1200">
              <a:solidFill>
                <a:schemeClr val="tx1"/>
              </a:solidFill>
            </a:endParaRPr>
          </a:p>
        </p:txBody>
      </p:sp>
      <p:sp>
        <p:nvSpPr>
          <p:cNvPr id="98307" name="Text Box 1">
            <a:extLst>
              <a:ext uri="{FF2B5EF4-FFF2-40B4-BE49-F238E27FC236}">
                <a16:creationId xmlns:a16="http://schemas.microsoft.com/office/drawing/2014/main" id="{556379C0-90E4-082D-04DB-D1D12B1A45D7}"/>
              </a:ext>
            </a:extLst>
          </p:cNvPr>
          <p:cNvSpPr txBox="1">
            <a:spLocks noChangeArrowheads="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5139" tIns="49472" rIns="95139" bIns="49472" anchor="b"/>
          <a:lstStyle>
            <a:lvl1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9pPr>
          </a:lstStyle>
          <a:p>
            <a:pPr algn="r" eaLnBrk="1" hangingPunct="1"/>
            <a:fld id="{76B8C5E8-2F11-EE4C-BA9F-5F4992438AC9}" type="slidenum">
              <a:rPr lang="en-US" altLang="es-BH" sz="1300">
                <a:solidFill>
                  <a:srgbClr val="000000"/>
                </a:solidFill>
              </a:rPr>
              <a:pPr algn="r" eaLnBrk="1" hangingPunct="1"/>
              <a:t>42</a:t>
            </a:fld>
            <a:endParaRPr lang="en-US" altLang="es-BH" sz="1300">
              <a:solidFill>
                <a:srgbClr val="000000"/>
              </a:solidFill>
            </a:endParaRPr>
          </a:p>
        </p:txBody>
      </p:sp>
      <p:sp>
        <p:nvSpPr>
          <p:cNvPr id="98308" name="Text Box 2">
            <a:extLst>
              <a:ext uri="{FF2B5EF4-FFF2-40B4-BE49-F238E27FC236}">
                <a16:creationId xmlns:a16="http://schemas.microsoft.com/office/drawing/2014/main" id="{66054FDB-99C6-6E43-59BD-E7A496AAC7AF}"/>
              </a:ext>
            </a:extLst>
          </p:cNvPr>
          <p:cNvSpPr>
            <a:spLocks noGrp="1" noRot="1" noChangeAspect="1" noChangeArrowheads="1"/>
          </p:cNvSpPr>
          <p:nvPr>
            <p:ph type="sldImg"/>
          </p:nvPr>
        </p:nvSpPr>
        <p:spPr>
          <a:xfrm>
            <a:off x="1257300" y="720725"/>
            <a:ext cx="4800600" cy="3600450"/>
          </a:xfrm>
          <a:solidFill>
            <a:srgbClr val="FFFFFF"/>
          </a:solidFill>
          <a:ln/>
        </p:spPr>
      </p:sp>
      <p:sp>
        <p:nvSpPr>
          <p:cNvPr id="98309" name="Text Box 3">
            <a:extLst>
              <a:ext uri="{FF2B5EF4-FFF2-40B4-BE49-F238E27FC236}">
                <a16:creationId xmlns:a16="http://schemas.microsoft.com/office/drawing/2014/main" id="{7268F9AB-710E-DD8C-7527-3A942F117FBC}"/>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ts val="475"/>
              </a:spcBef>
              <a:tabLst>
                <a:tab pos="0" algn="l"/>
                <a:tab pos="965200" algn="l"/>
                <a:tab pos="1931988" algn="l"/>
                <a:tab pos="2898775" algn="l"/>
                <a:tab pos="3865563" algn="l"/>
                <a:tab pos="4832350" algn="l"/>
                <a:tab pos="5799138" algn="l"/>
                <a:tab pos="6765925" algn="l"/>
                <a:tab pos="7732713" algn="l"/>
                <a:tab pos="8699500" algn="l"/>
                <a:tab pos="9664700" algn="l"/>
                <a:tab pos="10631488" algn="l"/>
              </a:tabLst>
            </a:pPr>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354" name="Rectangle 7">
            <a:extLst>
              <a:ext uri="{FF2B5EF4-FFF2-40B4-BE49-F238E27FC236}">
                <a16:creationId xmlns:a16="http://schemas.microsoft.com/office/drawing/2014/main" id="{0E3EB436-DC0E-C1B4-4EAD-7C61242C54F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EA29C0A9-91FF-AB49-BC8C-8430CA7BFBE5}" type="slidenum">
              <a:rPr lang="en-US" altLang="es-BH" sz="1200">
                <a:solidFill>
                  <a:schemeClr val="tx1"/>
                </a:solidFill>
              </a:rPr>
              <a:pPr eaLnBrk="1" hangingPunct="1"/>
              <a:t>43</a:t>
            </a:fld>
            <a:endParaRPr lang="en-US" altLang="es-BH" sz="1200">
              <a:solidFill>
                <a:schemeClr val="tx1"/>
              </a:solidFill>
            </a:endParaRPr>
          </a:p>
        </p:txBody>
      </p:sp>
      <p:sp>
        <p:nvSpPr>
          <p:cNvPr id="100355" name="Text Box 1">
            <a:extLst>
              <a:ext uri="{FF2B5EF4-FFF2-40B4-BE49-F238E27FC236}">
                <a16:creationId xmlns:a16="http://schemas.microsoft.com/office/drawing/2014/main" id="{EEFB100F-274E-213E-ECD7-F60940B10068}"/>
              </a:ext>
            </a:extLst>
          </p:cNvPr>
          <p:cNvSpPr txBox="1">
            <a:spLocks noChangeArrowheads="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5139" tIns="49472" rIns="95139" bIns="49472" anchor="b"/>
          <a:lstStyle>
            <a:lvl1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9pPr>
          </a:lstStyle>
          <a:p>
            <a:pPr algn="r" eaLnBrk="1" hangingPunct="1"/>
            <a:fld id="{1F22DC89-F2E2-CC43-84B4-09A076E6507E}" type="slidenum">
              <a:rPr lang="en-US" altLang="es-BH" sz="1300">
                <a:solidFill>
                  <a:srgbClr val="000000"/>
                </a:solidFill>
              </a:rPr>
              <a:pPr algn="r" eaLnBrk="1" hangingPunct="1"/>
              <a:t>43</a:t>
            </a:fld>
            <a:endParaRPr lang="en-US" altLang="es-BH" sz="1300">
              <a:solidFill>
                <a:srgbClr val="000000"/>
              </a:solidFill>
            </a:endParaRPr>
          </a:p>
        </p:txBody>
      </p:sp>
      <p:sp>
        <p:nvSpPr>
          <p:cNvPr id="100356" name="Text Box 2">
            <a:extLst>
              <a:ext uri="{FF2B5EF4-FFF2-40B4-BE49-F238E27FC236}">
                <a16:creationId xmlns:a16="http://schemas.microsoft.com/office/drawing/2014/main" id="{AFDA7955-545E-823E-612E-FED4441DBEC8}"/>
              </a:ext>
            </a:extLst>
          </p:cNvPr>
          <p:cNvSpPr>
            <a:spLocks noGrp="1" noRot="1" noChangeAspect="1" noChangeArrowheads="1"/>
          </p:cNvSpPr>
          <p:nvPr>
            <p:ph type="sldImg"/>
          </p:nvPr>
        </p:nvSpPr>
        <p:spPr>
          <a:xfrm>
            <a:off x="1257300" y="720725"/>
            <a:ext cx="4800600" cy="3600450"/>
          </a:xfrm>
          <a:solidFill>
            <a:srgbClr val="FFFFFF"/>
          </a:solidFill>
          <a:ln/>
        </p:spPr>
      </p:sp>
      <p:sp>
        <p:nvSpPr>
          <p:cNvPr id="100357" name="Text Box 3">
            <a:extLst>
              <a:ext uri="{FF2B5EF4-FFF2-40B4-BE49-F238E27FC236}">
                <a16:creationId xmlns:a16="http://schemas.microsoft.com/office/drawing/2014/main" id="{50E35422-8605-5CE4-65F9-0594D0B54094}"/>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ts val="475"/>
              </a:spcBef>
              <a:tabLst>
                <a:tab pos="0" algn="l"/>
                <a:tab pos="965200" algn="l"/>
                <a:tab pos="1931988" algn="l"/>
                <a:tab pos="2898775" algn="l"/>
                <a:tab pos="3865563" algn="l"/>
                <a:tab pos="4832350" algn="l"/>
                <a:tab pos="5799138" algn="l"/>
                <a:tab pos="6765925" algn="l"/>
                <a:tab pos="7732713" algn="l"/>
                <a:tab pos="8699500" algn="l"/>
                <a:tab pos="9664700" algn="l"/>
                <a:tab pos="10631488" algn="l"/>
              </a:tabLst>
            </a:pPr>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02" name="Rectangle 7">
            <a:extLst>
              <a:ext uri="{FF2B5EF4-FFF2-40B4-BE49-F238E27FC236}">
                <a16:creationId xmlns:a16="http://schemas.microsoft.com/office/drawing/2014/main" id="{AD19D288-0534-C05A-324B-3AEC4D9A78E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D6F9A629-D99E-764F-B563-F6A664B33EBA}" type="slidenum">
              <a:rPr lang="en-US" altLang="es-BH" sz="1200">
                <a:solidFill>
                  <a:schemeClr val="tx1"/>
                </a:solidFill>
              </a:rPr>
              <a:pPr eaLnBrk="1" hangingPunct="1"/>
              <a:t>44</a:t>
            </a:fld>
            <a:endParaRPr lang="en-US" altLang="es-BH" sz="1200">
              <a:solidFill>
                <a:schemeClr val="tx1"/>
              </a:solidFill>
            </a:endParaRPr>
          </a:p>
        </p:txBody>
      </p:sp>
      <p:sp>
        <p:nvSpPr>
          <p:cNvPr id="102403" name="Text Box 1">
            <a:extLst>
              <a:ext uri="{FF2B5EF4-FFF2-40B4-BE49-F238E27FC236}">
                <a16:creationId xmlns:a16="http://schemas.microsoft.com/office/drawing/2014/main" id="{027A4DB0-E9D8-C8F1-50FD-AA44A6A55A1C}"/>
              </a:ext>
            </a:extLst>
          </p:cNvPr>
          <p:cNvSpPr txBox="1">
            <a:spLocks noChangeArrowheads="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5139" tIns="49472" rIns="95139" bIns="49472" anchor="b"/>
          <a:lstStyle>
            <a:lvl1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9pPr>
          </a:lstStyle>
          <a:p>
            <a:pPr algn="r" eaLnBrk="1" hangingPunct="1"/>
            <a:fld id="{82D0D6A9-3B97-8B46-AA8C-4E13F91EE8A1}" type="slidenum">
              <a:rPr lang="en-US" altLang="es-BH" sz="1300">
                <a:solidFill>
                  <a:srgbClr val="000000"/>
                </a:solidFill>
              </a:rPr>
              <a:pPr algn="r" eaLnBrk="1" hangingPunct="1"/>
              <a:t>44</a:t>
            </a:fld>
            <a:endParaRPr lang="en-US" altLang="es-BH" sz="1300">
              <a:solidFill>
                <a:srgbClr val="000000"/>
              </a:solidFill>
            </a:endParaRPr>
          </a:p>
        </p:txBody>
      </p:sp>
      <p:sp>
        <p:nvSpPr>
          <p:cNvPr id="102404" name="Text Box 2">
            <a:extLst>
              <a:ext uri="{FF2B5EF4-FFF2-40B4-BE49-F238E27FC236}">
                <a16:creationId xmlns:a16="http://schemas.microsoft.com/office/drawing/2014/main" id="{8020D910-B207-590D-3B69-5AC67C52EE9C}"/>
              </a:ext>
            </a:extLst>
          </p:cNvPr>
          <p:cNvSpPr>
            <a:spLocks noGrp="1" noRot="1" noChangeAspect="1" noChangeArrowheads="1"/>
          </p:cNvSpPr>
          <p:nvPr>
            <p:ph type="sldImg"/>
          </p:nvPr>
        </p:nvSpPr>
        <p:spPr>
          <a:xfrm>
            <a:off x="1257300" y="720725"/>
            <a:ext cx="4800600" cy="3600450"/>
          </a:xfrm>
          <a:solidFill>
            <a:srgbClr val="FFFFFF"/>
          </a:solidFill>
          <a:ln/>
        </p:spPr>
      </p:sp>
      <p:sp>
        <p:nvSpPr>
          <p:cNvPr id="102405" name="Text Box 3">
            <a:extLst>
              <a:ext uri="{FF2B5EF4-FFF2-40B4-BE49-F238E27FC236}">
                <a16:creationId xmlns:a16="http://schemas.microsoft.com/office/drawing/2014/main" id="{6D812D70-8B4D-53B0-2A60-6F6C9F5CF5AA}"/>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ts val="475"/>
              </a:spcBef>
              <a:tabLst>
                <a:tab pos="0" algn="l"/>
                <a:tab pos="965200" algn="l"/>
                <a:tab pos="1931988" algn="l"/>
                <a:tab pos="2898775" algn="l"/>
                <a:tab pos="3865563" algn="l"/>
                <a:tab pos="4832350" algn="l"/>
                <a:tab pos="5799138" algn="l"/>
                <a:tab pos="6765925" algn="l"/>
                <a:tab pos="7732713" algn="l"/>
                <a:tab pos="8699500" algn="l"/>
                <a:tab pos="9664700" algn="l"/>
                <a:tab pos="10631488" algn="l"/>
              </a:tabLst>
            </a:pPr>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4450" name="Rectangle 7">
            <a:extLst>
              <a:ext uri="{FF2B5EF4-FFF2-40B4-BE49-F238E27FC236}">
                <a16:creationId xmlns:a16="http://schemas.microsoft.com/office/drawing/2014/main" id="{997AC18B-AB32-8038-18C2-749EDD5CFAA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CADF7354-971F-E446-8E06-C6A89B3D4581}" type="slidenum">
              <a:rPr lang="en-US" altLang="es-BH" sz="1200">
                <a:solidFill>
                  <a:schemeClr val="tx1"/>
                </a:solidFill>
              </a:rPr>
              <a:pPr eaLnBrk="1" hangingPunct="1"/>
              <a:t>45</a:t>
            </a:fld>
            <a:endParaRPr lang="en-US" altLang="es-BH" sz="1200">
              <a:solidFill>
                <a:schemeClr val="tx1"/>
              </a:solidFill>
            </a:endParaRPr>
          </a:p>
        </p:txBody>
      </p:sp>
      <p:sp>
        <p:nvSpPr>
          <p:cNvPr id="104451" name="Text Box 1">
            <a:extLst>
              <a:ext uri="{FF2B5EF4-FFF2-40B4-BE49-F238E27FC236}">
                <a16:creationId xmlns:a16="http://schemas.microsoft.com/office/drawing/2014/main" id="{771CDB4C-FB4D-7238-EAC5-316E963F3FDE}"/>
              </a:ext>
            </a:extLst>
          </p:cNvPr>
          <p:cNvSpPr>
            <a:spLocks noGrp="1" noRot="1" noChangeAspect="1" noChangeArrowheads="1"/>
          </p:cNvSpPr>
          <p:nvPr>
            <p:ph type="sldImg"/>
          </p:nvPr>
        </p:nvSpPr>
        <p:spPr>
          <a:xfrm>
            <a:off x="1257300" y="720725"/>
            <a:ext cx="4800600" cy="3600450"/>
          </a:xfrm>
          <a:solidFill>
            <a:srgbClr val="FFFFFF"/>
          </a:solidFill>
          <a:ln/>
        </p:spPr>
      </p:sp>
      <p:sp>
        <p:nvSpPr>
          <p:cNvPr id="104452" name="Text Box 2">
            <a:extLst>
              <a:ext uri="{FF2B5EF4-FFF2-40B4-BE49-F238E27FC236}">
                <a16:creationId xmlns:a16="http://schemas.microsoft.com/office/drawing/2014/main" id="{08A1321D-8883-9A26-2B58-A5401E11ACDA}"/>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F9BB7AC0-BE83-C977-2014-5BEA013BCD2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D35AD8EA-22F9-5240-840D-E241D68BDC2B}" type="slidenum">
              <a:rPr lang="en-US" altLang="es-BH" sz="1200">
                <a:solidFill>
                  <a:schemeClr val="tx1"/>
                </a:solidFill>
              </a:rPr>
              <a:pPr eaLnBrk="1" hangingPunct="1"/>
              <a:t>46</a:t>
            </a:fld>
            <a:endParaRPr lang="en-US" altLang="es-BH" sz="1200">
              <a:solidFill>
                <a:schemeClr val="tx1"/>
              </a:solidFill>
            </a:endParaRPr>
          </a:p>
        </p:txBody>
      </p:sp>
      <p:sp>
        <p:nvSpPr>
          <p:cNvPr id="106499" name="Text Box 1">
            <a:extLst>
              <a:ext uri="{FF2B5EF4-FFF2-40B4-BE49-F238E27FC236}">
                <a16:creationId xmlns:a16="http://schemas.microsoft.com/office/drawing/2014/main" id="{2BC08095-D314-60D6-CE4D-5F8A48CFED49}"/>
              </a:ext>
            </a:extLst>
          </p:cNvPr>
          <p:cNvSpPr txBox="1">
            <a:spLocks noChangeArrowheads="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5139" tIns="49472" rIns="95139" bIns="49472" anchor="b"/>
          <a:lstStyle>
            <a:lvl1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9pPr>
          </a:lstStyle>
          <a:p>
            <a:pPr algn="r" eaLnBrk="1" hangingPunct="1"/>
            <a:fld id="{69AA88D2-B29A-4043-88C8-61E1FE8C5555}" type="slidenum">
              <a:rPr lang="en-US" altLang="es-BH" sz="1300">
                <a:solidFill>
                  <a:srgbClr val="000000"/>
                </a:solidFill>
              </a:rPr>
              <a:pPr algn="r" eaLnBrk="1" hangingPunct="1"/>
              <a:t>46</a:t>
            </a:fld>
            <a:endParaRPr lang="en-US" altLang="es-BH" sz="1300">
              <a:solidFill>
                <a:srgbClr val="000000"/>
              </a:solidFill>
            </a:endParaRPr>
          </a:p>
        </p:txBody>
      </p:sp>
      <p:sp>
        <p:nvSpPr>
          <p:cNvPr id="106500" name="Text Box 2">
            <a:extLst>
              <a:ext uri="{FF2B5EF4-FFF2-40B4-BE49-F238E27FC236}">
                <a16:creationId xmlns:a16="http://schemas.microsoft.com/office/drawing/2014/main" id="{1E0E0311-EF6F-4449-5E01-A2619A77DA0C}"/>
              </a:ext>
            </a:extLst>
          </p:cNvPr>
          <p:cNvSpPr>
            <a:spLocks noGrp="1" noRot="1" noChangeAspect="1" noChangeArrowheads="1"/>
          </p:cNvSpPr>
          <p:nvPr>
            <p:ph type="sldImg"/>
          </p:nvPr>
        </p:nvSpPr>
        <p:spPr>
          <a:xfrm>
            <a:off x="1257300" y="720725"/>
            <a:ext cx="4800600" cy="3600450"/>
          </a:xfrm>
          <a:solidFill>
            <a:srgbClr val="FFFFFF"/>
          </a:solidFill>
          <a:ln/>
        </p:spPr>
      </p:sp>
      <p:sp>
        <p:nvSpPr>
          <p:cNvPr id="106501" name="Text Box 3">
            <a:extLst>
              <a:ext uri="{FF2B5EF4-FFF2-40B4-BE49-F238E27FC236}">
                <a16:creationId xmlns:a16="http://schemas.microsoft.com/office/drawing/2014/main" id="{97452968-A470-019A-DDCD-50D31E73BA5A}"/>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ts val="475"/>
              </a:spcBef>
              <a:tabLst>
                <a:tab pos="0" algn="l"/>
                <a:tab pos="965200" algn="l"/>
                <a:tab pos="1931988" algn="l"/>
                <a:tab pos="2898775" algn="l"/>
                <a:tab pos="3865563" algn="l"/>
                <a:tab pos="4832350" algn="l"/>
                <a:tab pos="5799138" algn="l"/>
                <a:tab pos="6765925" algn="l"/>
                <a:tab pos="7732713" algn="l"/>
                <a:tab pos="8699500" algn="l"/>
                <a:tab pos="9664700" algn="l"/>
                <a:tab pos="10631488" algn="l"/>
              </a:tabLst>
            </a:pPr>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8546" name="Rectangle 7">
            <a:extLst>
              <a:ext uri="{FF2B5EF4-FFF2-40B4-BE49-F238E27FC236}">
                <a16:creationId xmlns:a16="http://schemas.microsoft.com/office/drawing/2014/main" id="{59CBC0D6-0178-9ED0-8DC1-072E0B8D70E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A2F44A5E-9C57-3C41-BAC3-D803587C5F8D}" type="slidenum">
              <a:rPr lang="en-US" altLang="es-BH" sz="1200">
                <a:solidFill>
                  <a:schemeClr val="tx1"/>
                </a:solidFill>
              </a:rPr>
              <a:pPr eaLnBrk="1" hangingPunct="1"/>
              <a:t>47</a:t>
            </a:fld>
            <a:endParaRPr lang="en-US" altLang="es-BH" sz="1200">
              <a:solidFill>
                <a:schemeClr val="tx1"/>
              </a:solidFill>
            </a:endParaRPr>
          </a:p>
        </p:txBody>
      </p:sp>
      <p:sp>
        <p:nvSpPr>
          <p:cNvPr id="108547" name="Text Box 1">
            <a:extLst>
              <a:ext uri="{FF2B5EF4-FFF2-40B4-BE49-F238E27FC236}">
                <a16:creationId xmlns:a16="http://schemas.microsoft.com/office/drawing/2014/main" id="{C008A58E-EE99-B5E2-8BE0-4DC3AFB46BFE}"/>
              </a:ext>
            </a:extLst>
          </p:cNvPr>
          <p:cNvSpPr txBox="1">
            <a:spLocks noChangeArrowheads="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5139" tIns="49472" rIns="95139" bIns="49472" anchor="b"/>
          <a:lstStyle>
            <a:lvl1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9pPr>
          </a:lstStyle>
          <a:p>
            <a:pPr algn="r" eaLnBrk="1" hangingPunct="1"/>
            <a:fld id="{BC296A51-58B4-284D-81BA-74F6197611ED}" type="slidenum">
              <a:rPr lang="en-US" altLang="es-BH" sz="1300">
                <a:solidFill>
                  <a:srgbClr val="000000"/>
                </a:solidFill>
              </a:rPr>
              <a:pPr algn="r" eaLnBrk="1" hangingPunct="1"/>
              <a:t>47</a:t>
            </a:fld>
            <a:endParaRPr lang="en-US" altLang="es-BH" sz="1300">
              <a:solidFill>
                <a:srgbClr val="000000"/>
              </a:solidFill>
            </a:endParaRPr>
          </a:p>
        </p:txBody>
      </p:sp>
      <p:sp>
        <p:nvSpPr>
          <p:cNvPr id="108548" name="Text Box 2">
            <a:extLst>
              <a:ext uri="{FF2B5EF4-FFF2-40B4-BE49-F238E27FC236}">
                <a16:creationId xmlns:a16="http://schemas.microsoft.com/office/drawing/2014/main" id="{4808E942-C8DD-2857-E361-F02C82C5F65E}"/>
              </a:ext>
            </a:extLst>
          </p:cNvPr>
          <p:cNvSpPr>
            <a:spLocks noGrp="1" noRot="1" noChangeAspect="1" noChangeArrowheads="1"/>
          </p:cNvSpPr>
          <p:nvPr>
            <p:ph type="sldImg"/>
          </p:nvPr>
        </p:nvSpPr>
        <p:spPr>
          <a:xfrm>
            <a:off x="1257300" y="720725"/>
            <a:ext cx="4800600" cy="3600450"/>
          </a:xfrm>
          <a:solidFill>
            <a:srgbClr val="FFFFFF"/>
          </a:solidFill>
          <a:ln/>
        </p:spPr>
      </p:sp>
      <p:sp>
        <p:nvSpPr>
          <p:cNvPr id="108549" name="Text Box 3">
            <a:extLst>
              <a:ext uri="{FF2B5EF4-FFF2-40B4-BE49-F238E27FC236}">
                <a16:creationId xmlns:a16="http://schemas.microsoft.com/office/drawing/2014/main" id="{7248C7CC-16FF-BB93-6249-C214D950CD19}"/>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ts val="475"/>
              </a:spcBef>
              <a:tabLst>
                <a:tab pos="0" algn="l"/>
                <a:tab pos="965200" algn="l"/>
                <a:tab pos="1931988" algn="l"/>
                <a:tab pos="2898775" algn="l"/>
                <a:tab pos="3865563" algn="l"/>
                <a:tab pos="4832350" algn="l"/>
                <a:tab pos="5799138" algn="l"/>
                <a:tab pos="6765925" algn="l"/>
                <a:tab pos="7732713" algn="l"/>
                <a:tab pos="8699500" algn="l"/>
                <a:tab pos="9664700" algn="l"/>
                <a:tab pos="10631488" algn="l"/>
              </a:tabLst>
            </a:pPr>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8786" name="Rectangle 7">
            <a:extLst>
              <a:ext uri="{FF2B5EF4-FFF2-40B4-BE49-F238E27FC236}">
                <a16:creationId xmlns:a16="http://schemas.microsoft.com/office/drawing/2014/main" id="{FCE233AD-1FEF-A117-4036-278720DA4D0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46A5B168-D3AA-C940-8F76-8DE91ED6428C}" type="slidenum">
              <a:rPr lang="en-US" altLang="es-BH" sz="1200">
                <a:solidFill>
                  <a:schemeClr val="tx1"/>
                </a:solidFill>
              </a:rPr>
              <a:pPr eaLnBrk="1" hangingPunct="1"/>
              <a:t>48</a:t>
            </a:fld>
            <a:endParaRPr lang="en-US" altLang="es-BH" sz="1200">
              <a:solidFill>
                <a:schemeClr val="tx1"/>
              </a:solidFill>
            </a:endParaRPr>
          </a:p>
        </p:txBody>
      </p:sp>
      <p:sp>
        <p:nvSpPr>
          <p:cNvPr id="118787" name="Text Box 1">
            <a:extLst>
              <a:ext uri="{FF2B5EF4-FFF2-40B4-BE49-F238E27FC236}">
                <a16:creationId xmlns:a16="http://schemas.microsoft.com/office/drawing/2014/main" id="{72646AF0-1516-28FA-AFE6-2E6BA4C4FB31}"/>
              </a:ext>
            </a:extLst>
          </p:cNvPr>
          <p:cNvSpPr txBox="1">
            <a:spLocks noChangeArrowheads="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5139" tIns="49472" rIns="95139" bIns="49472" anchor="b"/>
          <a:lstStyle>
            <a:lvl1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65200" algn="l"/>
                <a:tab pos="1931988" algn="l"/>
                <a:tab pos="2898775" algn="l"/>
                <a:tab pos="3865563" algn="l"/>
                <a:tab pos="4832350" algn="l"/>
                <a:tab pos="5799138" algn="l"/>
                <a:tab pos="6765925" algn="l"/>
                <a:tab pos="7732713" algn="l"/>
                <a:tab pos="8699500" algn="l"/>
                <a:tab pos="9664700" algn="l"/>
                <a:tab pos="10631488" algn="l"/>
              </a:tabLst>
              <a:defRPr sz="2000">
                <a:solidFill>
                  <a:schemeClr val="bg1"/>
                </a:solidFill>
                <a:latin typeface="Arial" panose="020B0604020202020204" pitchFamily="34" charset="0"/>
                <a:cs typeface="Arial" panose="020B0604020202020204" pitchFamily="34" charset="0"/>
              </a:defRPr>
            </a:lvl9pPr>
          </a:lstStyle>
          <a:p>
            <a:pPr algn="r" eaLnBrk="1" hangingPunct="1"/>
            <a:fld id="{34B70A28-A59F-B244-96D8-3E722DE23123}" type="slidenum">
              <a:rPr lang="en-US" altLang="es-BH" sz="1300">
                <a:solidFill>
                  <a:srgbClr val="000000"/>
                </a:solidFill>
              </a:rPr>
              <a:pPr algn="r" eaLnBrk="1" hangingPunct="1"/>
              <a:t>48</a:t>
            </a:fld>
            <a:endParaRPr lang="en-US" altLang="es-BH" sz="1300">
              <a:solidFill>
                <a:srgbClr val="000000"/>
              </a:solidFill>
            </a:endParaRPr>
          </a:p>
        </p:txBody>
      </p:sp>
      <p:sp>
        <p:nvSpPr>
          <p:cNvPr id="118788" name="Text Box 2">
            <a:extLst>
              <a:ext uri="{FF2B5EF4-FFF2-40B4-BE49-F238E27FC236}">
                <a16:creationId xmlns:a16="http://schemas.microsoft.com/office/drawing/2014/main" id="{9F9CCA8B-DF76-BB57-745C-6A49A099A86C}"/>
              </a:ext>
            </a:extLst>
          </p:cNvPr>
          <p:cNvSpPr>
            <a:spLocks noGrp="1" noRot="1" noChangeAspect="1" noChangeArrowheads="1"/>
          </p:cNvSpPr>
          <p:nvPr>
            <p:ph type="sldImg"/>
          </p:nvPr>
        </p:nvSpPr>
        <p:spPr>
          <a:xfrm>
            <a:off x="1257300" y="720725"/>
            <a:ext cx="4800600" cy="3600450"/>
          </a:xfrm>
          <a:solidFill>
            <a:srgbClr val="FFFFFF"/>
          </a:solidFill>
          <a:ln/>
        </p:spPr>
      </p:sp>
      <p:sp>
        <p:nvSpPr>
          <p:cNvPr id="118789" name="Text Box 3">
            <a:extLst>
              <a:ext uri="{FF2B5EF4-FFF2-40B4-BE49-F238E27FC236}">
                <a16:creationId xmlns:a16="http://schemas.microsoft.com/office/drawing/2014/main" id="{65926E37-3B4E-815C-7734-50438ECC1EC3}"/>
              </a:ext>
            </a:extLst>
          </p:cNvPr>
          <p:cNvSpPr>
            <a:spLocks noGrp="1" noChangeArrowheads="1"/>
          </p:cNvSpPr>
          <p:nvPr>
            <p:ph type="body" idx="1"/>
          </p:nvPr>
        </p:nvSpPr>
        <p:spPr>
          <a:xfrm>
            <a:off x="731838" y="4560888"/>
            <a:ext cx="585152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ts val="475"/>
              </a:spcBef>
              <a:tabLst>
                <a:tab pos="0" algn="l"/>
                <a:tab pos="965200" algn="l"/>
                <a:tab pos="1931988" algn="l"/>
                <a:tab pos="2898775" algn="l"/>
                <a:tab pos="3865563" algn="l"/>
                <a:tab pos="4832350" algn="l"/>
                <a:tab pos="5799138" algn="l"/>
                <a:tab pos="6765925" algn="l"/>
                <a:tab pos="7732713" algn="l"/>
                <a:tab pos="8699500" algn="l"/>
                <a:tab pos="9664700" algn="l"/>
                <a:tab pos="10631488" algn="l"/>
              </a:tabLst>
            </a:pPr>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2CBE3BFA-5856-8CE1-0D19-29068D434F0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E5EDD991-A076-964A-B5B0-D897CB1840CA}" type="slidenum">
              <a:rPr lang="el-GR" altLang="es-BH" sz="1200">
                <a:solidFill>
                  <a:schemeClr val="tx1"/>
                </a:solidFill>
              </a:rPr>
              <a:pPr eaLnBrk="1" hangingPunct="1"/>
              <a:t>4</a:t>
            </a:fld>
            <a:endParaRPr lang="el-GR" altLang="es-BH" sz="1200">
              <a:solidFill>
                <a:schemeClr val="tx1"/>
              </a:solidFill>
            </a:endParaRPr>
          </a:p>
        </p:txBody>
      </p:sp>
      <p:sp>
        <p:nvSpPr>
          <p:cNvPr id="22531" name="Rectangle 2">
            <a:extLst>
              <a:ext uri="{FF2B5EF4-FFF2-40B4-BE49-F238E27FC236}">
                <a16:creationId xmlns:a16="http://schemas.microsoft.com/office/drawing/2014/main" id="{67B56ADD-7EC6-99E7-9AE9-7380D6A84AD0}"/>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149108AB-D8F7-887F-014C-97A830B09F7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4F52C1F8-DC42-AB54-48A6-A80A67A1689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A98B28B1-7E13-DE4D-AF86-9D755FF95C9C}" type="slidenum">
              <a:rPr lang="el-GR" altLang="es-BH" sz="1200">
                <a:solidFill>
                  <a:schemeClr val="tx1"/>
                </a:solidFill>
              </a:rPr>
              <a:pPr eaLnBrk="1" hangingPunct="1"/>
              <a:t>5</a:t>
            </a:fld>
            <a:endParaRPr lang="el-GR" altLang="es-BH" sz="1200">
              <a:solidFill>
                <a:schemeClr val="tx1"/>
              </a:solidFill>
            </a:endParaRPr>
          </a:p>
        </p:txBody>
      </p:sp>
      <p:sp>
        <p:nvSpPr>
          <p:cNvPr id="24579" name="Rectangle 2">
            <a:extLst>
              <a:ext uri="{FF2B5EF4-FFF2-40B4-BE49-F238E27FC236}">
                <a16:creationId xmlns:a16="http://schemas.microsoft.com/office/drawing/2014/main" id="{C820F6A1-1664-C067-601C-9FBD0EC0FAAE}"/>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7B868796-7E26-ADDA-BE9A-D2025251229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32EC4EC9-D781-3679-BB86-C2FDADFED88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1D3A9C5D-E6C8-DD45-B540-B7E320974D8F}" type="slidenum">
              <a:rPr lang="el-GR" altLang="es-BH" sz="1200">
                <a:solidFill>
                  <a:schemeClr val="tx1"/>
                </a:solidFill>
              </a:rPr>
              <a:pPr eaLnBrk="1" hangingPunct="1"/>
              <a:t>6</a:t>
            </a:fld>
            <a:endParaRPr lang="el-GR" altLang="es-BH" sz="1200">
              <a:solidFill>
                <a:schemeClr val="tx1"/>
              </a:solidFill>
            </a:endParaRPr>
          </a:p>
        </p:txBody>
      </p:sp>
      <p:sp>
        <p:nvSpPr>
          <p:cNvPr id="26627" name="Rectangle 2">
            <a:extLst>
              <a:ext uri="{FF2B5EF4-FFF2-40B4-BE49-F238E27FC236}">
                <a16:creationId xmlns:a16="http://schemas.microsoft.com/office/drawing/2014/main" id="{E41AA307-855E-D8F4-766F-7B5B3B1907E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16EA3F5D-1B97-C5BD-6DC2-90E9046D728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EF8C0A5D-200B-C145-FD71-5C760345BD6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8AFDE039-BB35-EA4D-A769-D30ACA1E8762}" type="slidenum">
              <a:rPr lang="el-GR" altLang="es-BH" sz="1200">
                <a:solidFill>
                  <a:schemeClr val="tx1"/>
                </a:solidFill>
              </a:rPr>
              <a:pPr eaLnBrk="1" hangingPunct="1"/>
              <a:t>7</a:t>
            </a:fld>
            <a:endParaRPr lang="el-GR" altLang="es-BH" sz="1200">
              <a:solidFill>
                <a:schemeClr val="tx1"/>
              </a:solidFill>
            </a:endParaRPr>
          </a:p>
        </p:txBody>
      </p:sp>
      <p:sp>
        <p:nvSpPr>
          <p:cNvPr id="28675" name="Rectangle 2">
            <a:extLst>
              <a:ext uri="{FF2B5EF4-FFF2-40B4-BE49-F238E27FC236}">
                <a16:creationId xmlns:a16="http://schemas.microsoft.com/office/drawing/2014/main" id="{BCB307AF-8E73-140A-E1A9-153E70226277}"/>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24CB5DA0-FD7E-EABF-EBAB-43B6E1CF2E6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A77951EA-F87A-30B6-396F-5A9DFE8A9C1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392AD026-1AA0-C74C-9B3A-FE41D326AA04}" type="slidenum">
              <a:rPr lang="el-GR" altLang="es-BH" sz="1200">
                <a:solidFill>
                  <a:schemeClr val="tx1"/>
                </a:solidFill>
              </a:rPr>
              <a:pPr eaLnBrk="1" hangingPunct="1"/>
              <a:t>8</a:t>
            </a:fld>
            <a:endParaRPr lang="el-GR" altLang="es-BH" sz="1200">
              <a:solidFill>
                <a:schemeClr val="tx1"/>
              </a:solidFill>
            </a:endParaRPr>
          </a:p>
        </p:txBody>
      </p:sp>
      <p:sp>
        <p:nvSpPr>
          <p:cNvPr id="30723" name="Rectangle 2">
            <a:extLst>
              <a:ext uri="{FF2B5EF4-FFF2-40B4-BE49-F238E27FC236}">
                <a16:creationId xmlns:a16="http://schemas.microsoft.com/office/drawing/2014/main" id="{42E5B07D-BA6C-A776-0741-DCF750F8609C}"/>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E9A682D7-119C-7A09-6C25-0D8CB1FA1F7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92B31949-EBEC-6FDC-3619-CCB11D821F9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C519F910-10A8-5440-B53C-796B755B07F0}" type="slidenum">
              <a:rPr lang="el-GR" altLang="es-BH" sz="1200">
                <a:solidFill>
                  <a:schemeClr val="tx1"/>
                </a:solidFill>
              </a:rPr>
              <a:pPr eaLnBrk="1" hangingPunct="1"/>
              <a:t>9</a:t>
            </a:fld>
            <a:endParaRPr lang="el-GR" altLang="es-BH" sz="1200">
              <a:solidFill>
                <a:schemeClr val="tx1"/>
              </a:solidFill>
            </a:endParaRPr>
          </a:p>
        </p:txBody>
      </p:sp>
      <p:sp>
        <p:nvSpPr>
          <p:cNvPr id="32771" name="Rectangle 2">
            <a:extLst>
              <a:ext uri="{FF2B5EF4-FFF2-40B4-BE49-F238E27FC236}">
                <a16:creationId xmlns:a16="http://schemas.microsoft.com/office/drawing/2014/main" id="{22F38E1E-6EB1-288B-760E-CC8821C06668}"/>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56931DB9-FBDB-28A8-AD4F-CF11F07B98A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s-BH">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E52D7E80-825F-8784-E6A9-77647641D12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828A09F-4B22-73DD-815C-C7E1822CFE21}"/>
              </a:ext>
            </a:extLst>
          </p:cNvPr>
          <p:cNvSpPr>
            <a:spLocks noGrp="1" noChangeArrowheads="1"/>
          </p:cNvSpPr>
          <p:nvPr>
            <p:ph type="ftr" sz="quarter" idx="11"/>
          </p:nvPr>
        </p:nvSpPr>
        <p:spPr>
          <a:ln/>
        </p:spPr>
        <p:txBody>
          <a:bodyPr/>
          <a:lstStyle>
            <a:lvl1pPr>
              <a:defRPr/>
            </a:lvl1pPr>
          </a:lstStyle>
          <a:p>
            <a:pPr>
              <a:defRPr/>
            </a:pPr>
            <a:r>
              <a:rPr lang="en-US"/>
              <a:t>48 slides in total</a:t>
            </a:r>
          </a:p>
        </p:txBody>
      </p:sp>
      <p:sp>
        <p:nvSpPr>
          <p:cNvPr id="6" name="Rectangle 6">
            <a:extLst>
              <a:ext uri="{FF2B5EF4-FFF2-40B4-BE49-F238E27FC236}">
                <a16:creationId xmlns:a16="http://schemas.microsoft.com/office/drawing/2014/main" id="{BCBA3EF9-7693-ECC4-9AB8-087387C2F457}"/>
              </a:ext>
            </a:extLst>
          </p:cNvPr>
          <p:cNvSpPr>
            <a:spLocks noGrp="1" noChangeArrowheads="1"/>
          </p:cNvSpPr>
          <p:nvPr>
            <p:ph type="sldNum" sz="quarter" idx="12"/>
          </p:nvPr>
        </p:nvSpPr>
        <p:spPr>
          <a:ln/>
        </p:spPr>
        <p:txBody>
          <a:bodyPr/>
          <a:lstStyle>
            <a:lvl1pPr>
              <a:defRPr/>
            </a:lvl1pPr>
          </a:lstStyle>
          <a:p>
            <a:fld id="{8291EDAF-8CEF-E14C-9708-5AB21DE956C6}" type="slidenum">
              <a:rPr lang="en-US" altLang="es-BH"/>
              <a:pPr/>
              <a:t>‹Nº›</a:t>
            </a:fld>
            <a:endParaRPr lang="en-US" altLang="es-BH"/>
          </a:p>
        </p:txBody>
      </p:sp>
    </p:spTree>
    <p:extLst>
      <p:ext uri="{BB962C8B-B14F-4D97-AF65-F5344CB8AC3E}">
        <p14:creationId xmlns:p14="http://schemas.microsoft.com/office/powerpoint/2010/main" val="2822436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3EC283C-8C79-50E7-9B62-804C3F081B4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75F30D5-DED1-6165-01B3-1A45C4F03A10}"/>
              </a:ext>
            </a:extLst>
          </p:cNvPr>
          <p:cNvSpPr>
            <a:spLocks noGrp="1" noChangeArrowheads="1"/>
          </p:cNvSpPr>
          <p:nvPr>
            <p:ph type="ftr" sz="quarter" idx="11"/>
          </p:nvPr>
        </p:nvSpPr>
        <p:spPr>
          <a:ln/>
        </p:spPr>
        <p:txBody>
          <a:bodyPr/>
          <a:lstStyle>
            <a:lvl1pPr>
              <a:defRPr/>
            </a:lvl1pPr>
          </a:lstStyle>
          <a:p>
            <a:pPr>
              <a:defRPr/>
            </a:pPr>
            <a:r>
              <a:rPr lang="en-US"/>
              <a:t>48 slides in total</a:t>
            </a:r>
          </a:p>
        </p:txBody>
      </p:sp>
      <p:sp>
        <p:nvSpPr>
          <p:cNvPr id="6" name="Rectangle 6">
            <a:extLst>
              <a:ext uri="{FF2B5EF4-FFF2-40B4-BE49-F238E27FC236}">
                <a16:creationId xmlns:a16="http://schemas.microsoft.com/office/drawing/2014/main" id="{2FE9CA69-7EEC-78AB-B8CE-EB6199965F95}"/>
              </a:ext>
            </a:extLst>
          </p:cNvPr>
          <p:cNvSpPr>
            <a:spLocks noGrp="1" noChangeArrowheads="1"/>
          </p:cNvSpPr>
          <p:nvPr>
            <p:ph type="sldNum" sz="quarter" idx="12"/>
          </p:nvPr>
        </p:nvSpPr>
        <p:spPr>
          <a:ln/>
        </p:spPr>
        <p:txBody>
          <a:bodyPr/>
          <a:lstStyle>
            <a:lvl1pPr>
              <a:defRPr/>
            </a:lvl1pPr>
          </a:lstStyle>
          <a:p>
            <a:fld id="{2714049B-240D-C646-B0AD-69FD7E99AA7D}" type="slidenum">
              <a:rPr lang="en-US" altLang="es-BH"/>
              <a:pPr/>
              <a:t>‹Nº›</a:t>
            </a:fld>
            <a:endParaRPr lang="en-US" altLang="es-BH"/>
          </a:p>
        </p:txBody>
      </p:sp>
    </p:spTree>
    <p:extLst>
      <p:ext uri="{BB962C8B-B14F-4D97-AF65-F5344CB8AC3E}">
        <p14:creationId xmlns:p14="http://schemas.microsoft.com/office/powerpoint/2010/main" val="2220262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EEFEC5F-C80A-C513-EEFE-4CFFC01AEF2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10DE5EB-BDFE-C210-8A51-BD81102BD0A1}"/>
              </a:ext>
            </a:extLst>
          </p:cNvPr>
          <p:cNvSpPr>
            <a:spLocks noGrp="1" noChangeArrowheads="1"/>
          </p:cNvSpPr>
          <p:nvPr>
            <p:ph type="ftr" sz="quarter" idx="11"/>
          </p:nvPr>
        </p:nvSpPr>
        <p:spPr>
          <a:ln/>
        </p:spPr>
        <p:txBody>
          <a:bodyPr/>
          <a:lstStyle>
            <a:lvl1pPr>
              <a:defRPr/>
            </a:lvl1pPr>
          </a:lstStyle>
          <a:p>
            <a:pPr>
              <a:defRPr/>
            </a:pPr>
            <a:r>
              <a:rPr lang="en-US"/>
              <a:t>48 slides in total</a:t>
            </a:r>
          </a:p>
        </p:txBody>
      </p:sp>
      <p:sp>
        <p:nvSpPr>
          <p:cNvPr id="6" name="Rectangle 6">
            <a:extLst>
              <a:ext uri="{FF2B5EF4-FFF2-40B4-BE49-F238E27FC236}">
                <a16:creationId xmlns:a16="http://schemas.microsoft.com/office/drawing/2014/main" id="{E8DCFB1F-2FC4-C7F5-8520-28E3238939AC}"/>
              </a:ext>
            </a:extLst>
          </p:cNvPr>
          <p:cNvSpPr>
            <a:spLocks noGrp="1" noChangeArrowheads="1"/>
          </p:cNvSpPr>
          <p:nvPr>
            <p:ph type="sldNum" sz="quarter" idx="12"/>
          </p:nvPr>
        </p:nvSpPr>
        <p:spPr>
          <a:ln/>
        </p:spPr>
        <p:txBody>
          <a:bodyPr/>
          <a:lstStyle>
            <a:lvl1pPr>
              <a:defRPr/>
            </a:lvl1pPr>
          </a:lstStyle>
          <a:p>
            <a:fld id="{E59FAEB1-BE5A-C54E-8896-B7B3A99E41A3}" type="slidenum">
              <a:rPr lang="en-US" altLang="es-BH"/>
              <a:pPr/>
              <a:t>‹Nº›</a:t>
            </a:fld>
            <a:endParaRPr lang="en-US" altLang="es-BH"/>
          </a:p>
        </p:txBody>
      </p:sp>
    </p:spTree>
    <p:extLst>
      <p:ext uri="{BB962C8B-B14F-4D97-AF65-F5344CB8AC3E}">
        <p14:creationId xmlns:p14="http://schemas.microsoft.com/office/powerpoint/2010/main" val="1302362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BF4CFC9-5CF9-C248-AA94-E0AD703BEAD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C89AB38-A82A-F6DE-B1C3-EF12932707D2}"/>
              </a:ext>
            </a:extLst>
          </p:cNvPr>
          <p:cNvSpPr>
            <a:spLocks noGrp="1" noChangeArrowheads="1"/>
          </p:cNvSpPr>
          <p:nvPr>
            <p:ph type="ftr" sz="quarter" idx="11"/>
          </p:nvPr>
        </p:nvSpPr>
        <p:spPr>
          <a:ln/>
        </p:spPr>
        <p:txBody>
          <a:bodyPr/>
          <a:lstStyle>
            <a:lvl1pPr>
              <a:defRPr/>
            </a:lvl1pPr>
          </a:lstStyle>
          <a:p>
            <a:pPr>
              <a:defRPr/>
            </a:pPr>
            <a:r>
              <a:rPr lang="en-US"/>
              <a:t>48 slides in total</a:t>
            </a:r>
          </a:p>
        </p:txBody>
      </p:sp>
      <p:sp>
        <p:nvSpPr>
          <p:cNvPr id="6" name="Rectangle 6">
            <a:extLst>
              <a:ext uri="{FF2B5EF4-FFF2-40B4-BE49-F238E27FC236}">
                <a16:creationId xmlns:a16="http://schemas.microsoft.com/office/drawing/2014/main" id="{6B095386-132D-85F3-298A-3D1593A21649}"/>
              </a:ext>
            </a:extLst>
          </p:cNvPr>
          <p:cNvSpPr>
            <a:spLocks noGrp="1" noChangeArrowheads="1"/>
          </p:cNvSpPr>
          <p:nvPr>
            <p:ph type="sldNum" sz="quarter" idx="12"/>
          </p:nvPr>
        </p:nvSpPr>
        <p:spPr>
          <a:ln/>
        </p:spPr>
        <p:txBody>
          <a:bodyPr/>
          <a:lstStyle>
            <a:lvl1pPr>
              <a:defRPr/>
            </a:lvl1pPr>
          </a:lstStyle>
          <a:p>
            <a:fld id="{C0E7129A-A67C-0C47-B5BD-C443B8EA0A92}" type="slidenum">
              <a:rPr lang="en-US" altLang="es-BH"/>
              <a:pPr/>
              <a:t>‹Nº›</a:t>
            </a:fld>
            <a:endParaRPr lang="en-US" altLang="es-BH"/>
          </a:p>
        </p:txBody>
      </p:sp>
    </p:spTree>
    <p:extLst>
      <p:ext uri="{BB962C8B-B14F-4D97-AF65-F5344CB8AC3E}">
        <p14:creationId xmlns:p14="http://schemas.microsoft.com/office/powerpoint/2010/main" val="4093840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B5369206-D4AC-873A-4AAF-898626C4DB3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6D11444-BC12-8780-DBA6-2A43B5693EC7}"/>
              </a:ext>
            </a:extLst>
          </p:cNvPr>
          <p:cNvSpPr>
            <a:spLocks noGrp="1" noChangeArrowheads="1"/>
          </p:cNvSpPr>
          <p:nvPr>
            <p:ph type="ftr" sz="quarter" idx="11"/>
          </p:nvPr>
        </p:nvSpPr>
        <p:spPr>
          <a:ln/>
        </p:spPr>
        <p:txBody>
          <a:bodyPr/>
          <a:lstStyle>
            <a:lvl1pPr>
              <a:defRPr/>
            </a:lvl1pPr>
          </a:lstStyle>
          <a:p>
            <a:pPr>
              <a:defRPr/>
            </a:pPr>
            <a:r>
              <a:rPr lang="en-US"/>
              <a:t>48 slides in total</a:t>
            </a:r>
          </a:p>
        </p:txBody>
      </p:sp>
      <p:sp>
        <p:nvSpPr>
          <p:cNvPr id="6" name="Rectangle 6">
            <a:extLst>
              <a:ext uri="{FF2B5EF4-FFF2-40B4-BE49-F238E27FC236}">
                <a16:creationId xmlns:a16="http://schemas.microsoft.com/office/drawing/2014/main" id="{4C1893F9-7F24-6967-FBCB-FAB525A67F24}"/>
              </a:ext>
            </a:extLst>
          </p:cNvPr>
          <p:cNvSpPr>
            <a:spLocks noGrp="1" noChangeArrowheads="1"/>
          </p:cNvSpPr>
          <p:nvPr>
            <p:ph type="sldNum" sz="quarter" idx="12"/>
          </p:nvPr>
        </p:nvSpPr>
        <p:spPr>
          <a:ln/>
        </p:spPr>
        <p:txBody>
          <a:bodyPr/>
          <a:lstStyle>
            <a:lvl1pPr>
              <a:defRPr/>
            </a:lvl1pPr>
          </a:lstStyle>
          <a:p>
            <a:fld id="{80186483-57E6-824E-8B03-DEA5C9FF862A}" type="slidenum">
              <a:rPr lang="en-US" altLang="es-BH"/>
              <a:pPr/>
              <a:t>‹Nº›</a:t>
            </a:fld>
            <a:endParaRPr lang="en-US" altLang="es-BH"/>
          </a:p>
        </p:txBody>
      </p:sp>
    </p:spTree>
    <p:extLst>
      <p:ext uri="{BB962C8B-B14F-4D97-AF65-F5344CB8AC3E}">
        <p14:creationId xmlns:p14="http://schemas.microsoft.com/office/powerpoint/2010/main" val="680717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3A11A609-F99E-C20D-9D0A-BD0A675B06C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F4F4192-1A40-CD8E-8981-C5E2561DDE32}"/>
              </a:ext>
            </a:extLst>
          </p:cNvPr>
          <p:cNvSpPr>
            <a:spLocks noGrp="1" noChangeArrowheads="1"/>
          </p:cNvSpPr>
          <p:nvPr>
            <p:ph type="ftr" sz="quarter" idx="11"/>
          </p:nvPr>
        </p:nvSpPr>
        <p:spPr>
          <a:ln/>
        </p:spPr>
        <p:txBody>
          <a:bodyPr/>
          <a:lstStyle>
            <a:lvl1pPr>
              <a:defRPr/>
            </a:lvl1pPr>
          </a:lstStyle>
          <a:p>
            <a:pPr>
              <a:defRPr/>
            </a:pPr>
            <a:r>
              <a:rPr lang="en-US"/>
              <a:t>48 slides in total</a:t>
            </a:r>
          </a:p>
        </p:txBody>
      </p:sp>
      <p:sp>
        <p:nvSpPr>
          <p:cNvPr id="7" name="Rectangle 6">
            <a:extLst>
              <a:ext uri="{FF2B5EF4-FFF2-40B4-BE49-F238E27FC236}">
                <a16:creationId xmlns:a16="http://schemas.microsoft.com/office/drawing/2014/main" id="{E8E7D229-DF65-B8E9-9B53-2AEC30DFF823}"/>
              </a:ext>
            </a:extLst>
          </p:cNvPr>
          <p:cNvSpPr>
            <a:spLocks noGrp="1" noChangeArrowheads="1"/>
          </p:cNvSpPr>
          <p:nvPr>
            <p:ph type="sldNum" sz="quarter" idx="12"/>
          </p:nvPr>
        </p:nvSpPr>
        <p:spPr>
          <a:ln/>
        </p:spPr>
        <p:txBody>
          <a:bodyPr/>
          <a:lstStyle>
            <a:lvl1pPr>
              <a:defRPr/>
            </a:lvl1pPr>
          </a:lstStyle>
          <a:p>
            <a:fld id="{208A2DC3-AA80-1F40-9267-5D9041924C02}" type="slidenum">
              <a:rPr lang="en-US" altLang="es-BH"/>
              <a:pPr/>
              <a:t>‹Nº›</a:t>
            </a:fld>
            <a:endParaRPr lang="en-US" altLang="es-BH"/>
          </a:p>
        </p:txBody>
      </p:sp>
    </p:spTree>
    <p:extLst>
      <p:ext uri="{BB962C8B-B14F-4D97-AF65-F5344CB8AC3E}">
        <p14:creationId xmlns:p14="http://schemas.microsoft.com/office/powerpoint/2010/main" val="1819952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573E895-180B-8E41-1324-EBB7397E2E55}"/>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9C551D3B-33B3-D312-D463-7BA42ADCAF08}"/>
              </a:ext>
            </a:extLst>
          </p:cNvPr>
          <p:cNvSpPr>
            <a:spLocks noGrp="1" noChangeArrowheads="1"/>
          </p:cNvSpPr>
          <p:nvPr>
            <p:ph type="ftr" sz="quarter" idx="11"/>
          </p:nvPr>
        </p:nvSpPr>
        <p:spPr>
          <a:ln/>
        </p:spPr>
        <p:txBody>
          <a:bodyPr/>
          <a:lstStyle>
            <a:lvl1pPr>
              <a:defRPr/>
            </a:lvl1pPr>
          </a:lstStyle>
          <a:p>
            <a:pPr>
              <a:defRPr/>
            </a:pPr>
            <a:r>
              <a:rPr lang="en-US"/>
              <a:t>48 slides in total</a:t>
            </a:r>
          </a:p>
        </p:txBody>
      </p:sp>
      <p:sp>
        <p:nvSpPr>
          <p:cNvPr id="9" name="Rectangle 6">
            <a:extLst>
              <a:ext uri="{FF2B5EF4-FFF2-40B4-BE49-F238E27FC236}">
                <a16:creationId xmlns:a16="http://schemas.microsoft.com/office/drawing/2014/main" id="{8166A669-E514-26EF-0906-0450DD775405}"/>
              </a:ext>
            </a:extLst>
          </p:cNvPr>
          <p:cNvSpPr>
            <a:spLocks noGrp="1" noChangeArrowheads="1"/>
          </p:cNvSpPr>
          <p:nvPr>
            <p:ph type="sldNum" sz="quarter" idx="12"/>
          </p:nvPr>
        </p:nvSpPr>
        <p:spPr>
          <a:ln/>
        </p:spPr>
        <p:txBody>
          <a:bodyPr/>
          <a:lstStyle>
            <a:lvl1pPr>
              <a:defRPr/>
            </a:lvl1pPr>
          </a:lstStyle>
          <a:p>
            <a:fld id="{72B8A524-E91D-E94A-A0C1-5DD29479D5FB}" type="slidenum">
              <a:rPr lang="en-US" altLang="es-BH"/>
              <a:pPr/>
              <a:t>‹Nº›</a:t>
            </a:fld>
            <a:endParaRPr lang="en-US" altLang="es-BH"/>
          </a:p>
        </p:txBody>
      </p:sp>
    </p:spTree>
    <p:extLst>
      <p:ext uri="{BB962C8B-B14F-4D97-AF65-F5344CB8AC3E}">
        <p14:creationId xmlns:p14="http://schemas.microsoft.com/office/powerpoint/2010/main" val="2209577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DD32BC9B-4AD8-0F62-084E-A49B1D234848}"/>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6A83001A-E915-5E2B-B296-252FD2AB945B}"/>
              </a:ext>
            </a:extLst>
          </p:cNvPr>
          <p:cNvSpPr>
            <a:spLocks noGrp="1" noChangeArrowheads="1"/>
          </p:cNvSpPr>
          <p:nvPr>
            <p:ph type="ftr" sz="quarter" idx="11"/>
          </p:nvPr>
        </p:nvSpPr>
        <p:spPr>
          <a:ln/>
        </p:spPr>
        <p:txBody>
          <a:bodyPr/>
          <a:lstStyle>
            <a:lvl1pPr>
              <a:defRPr/>
            </a:lvl1pPr>
          </a:lstStyle>
          <a:p>
            <a:pPr>
              <a:defRPr/>
            </a:pPr>
            <a:r>
              <a:rPr lang="en-US"/>
              <a:t>48 slides in total</a:t>
            </a:r>
          </a:p>
        </p:txBody>
      </p:sp>
      <p:sp>
        <p:nvSpPr>
          <p:cNvPr id="5" name="Rectangle 6">
            <a:extLst>
              <a:ext uri="{FF2B5EF4-FFF2-40B4-BE49-F238E27FC236}">
                <a16:creationId xmlns:a16="http://schemas.microsoft.com/office/drawing/2014/main" id="{585ADC65-C25E-5568-7F3B-CF68FA5BDBFF}"/>
              </a:ext>
            </a:extLst>
          </p:cNvPr>
          <p:cNvSpPr>
            <a:spLocks noGrp="1" noChangeArrowheads="1"/>
          </p:cNvSpPr>
          <p:nvPr>
            <p:ph type="sldNum" sz="quarter" idx="12"/>
          </p:nvPr>
        </p:nvSpPr>
        <p:spPr>
          <a:ln/>
        </p:spPr>
        <p:txBody>
          <a:bodyPr/>
          <a:lstStyle>
            <a:lvl1pPr>
              <a:defRPr/>
            </a:lvl1pPr>
          </a:lstStyle>
          <a:p>
            <a:fld id="{5FE5F336-C23E-E349-9539-713705C0C659}" type="slidenum">
              <a:rPr lang="en-US" altLang="es-BH"/>
              <a:pPr/>
              <a:t>‹Nº›</a:t>
            </a:fld>
            <a:endParaRPr lang="en-US" altLang="es-BH"/>
          </a:p>
        </p:txBody>
      </p:sp>
    </p:spTree>
    <p:extLst>
      <p:ext uri="{BB962C8B-B14F-4D97-AF65-F5344CB8AC3E}">
        <p14:creationId xmlns:p14="http://schemas.microsoft.com/office/powerpoint/2010/main" val="2226207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F03C060-9BF2-92FF-5009-097CA67503E1}"/>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DA3EB877-4B79-A008-F3D4-F367D30F03A6}"/>
              </a:ext>
            </a:extLst>
          </p:cNvPr>
          <p:cNvSpPr>
            <a:spLocks noGrp="1" noChangeArrowheads="1"/>
          </p:cNvSpPr>
          <p:nvPr>
            <p:ph type="ftr" sz="quarter" idx="11"/>
          </p:nvPr>
        </p:nvSpPr>
        <p:spPr>
          <a:ln/>
        </p:spPr>
        <p:txBody>
          <a:bodyPr/>
          <a:lstStyle>
            <a:lvl1pPr>
              <a:defRPr/>
            </a:lvl1pPr>
          </a:lstStyle>
          <a:p>
            <a:pPr>
              <a:defRPr/>
            </a:pPr>
            <a:r>
              <a:rPr lang="en-US"/>
              <a:t>48 slides in total</a:t>
            </a:r>
          </a:p>
        </p:txBody>
      </p:sp>
      <p:sp>
        <p:nvSpPr>
          <p:cNvPr id="4" name="Rectangle 6">
            <a:extLst>
              <a:ext uri="{FF2B5EF4-FFF2-40B4-BE49-F238E27FC236}">
                <a16:creationId xmlns:a16="http://schemas.microsoft.com/office/drawing/2014/main" id="{F28339DA-07CF-6F2D-E73D-DFC98022A246}"/>
              </a:ext>
            </a:extLst>
          </p:cNvPr>
          <p:cNvSpPr>
            <a:spLocks noGrp="1" noChangeArrowheads="1"/>
          </p:cNvSpPr>
          <p:nvPr>
            <p:ph type="sldNum" sz="quarter" idx="12"/>
          </p:nvPr>
        </p:nvSpPr>
        <p:spPr>
          <a:ln/>
        </p:spPr>
        <p:txBody>
          <a:bodyPr/>
          <a:lstStyle>
            <a:lvl1pPr>
              <a:defRPr/>
            </a:lvl1pPr>
          </a:lstStyle>
          <a:p>
            <a:fld id="{277E7E10-85DC-1A46-A7C2-5C0AEF852962}" type="slidenum">
              <a:rPr lang="en-US" altLang="es-BH"/>
              <a:pPr/>
              <a:t>‹Nº›</a:t>
            </a:fld>
            <a:endParaRPr lang="en-US" altLang="es-BH"/>
          </a:p>
        </p:txBody>
      </p:sp>
    </p:spTree>
    <p:extLst>
      <p:ext uri="{BB962C8B-B14F-4D97-AF65-F5344CB8AC3E}">
        <p14:creationId xmlns:p14="http://schemas.microsoft.com/office/powerpoint/2010/main" val="3688573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0BA5CA7-0305-8C85-862E-62C6182F773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EEB1B65-C502-CEC6-29E0-C81B6A9089BD}"/>
              </a:ext>
            </a:extLst>
          </p:cNvPr>
          <p:cNvSpPr>
            <a:spLocks noGrp="1" noChangeArrowheads="1"/>
          </p:cNvSpPr>
          <p:nvPr>
            <p:ph type="ftr" sz="quarter" idx="11"/>
          </p:nvPr>
        </p:nvSpPr>
        <p:spPr>
          <a:ln/>
        </p:spPr>
        <p:txBody>
          <a:bodyPr/>
          <a:lstStyle>
            <a:lvl1pPr>
              <a:defRPr/>
            </a:lvl1pPr>
          </a:lstStyle>
          <a:p>
            <a:pPr>
              <a:defRPr/>
            </a:pPr>
            <a:r>
              <a:rPr lang="en-US"/>
              <a:t>48 slides in total</a:t>
            </a:r>
          </a:p>
        </p:txBody>
      </p:sp>
      <p:sp>
        <p:nvSpPr>
          <p:cNvPr id="7" name="Rectangle 6">
            <a:extLst>
              <a:ext uri="{FF2B5EF4-FFF2-40B4-BE49-F238E27FC236}">
                <a16:creationId xmlns:a16="http://schemas.microsoft.com/office/drawing/2014/main" id="{A526B574-F4B0-1E4E-BBB7-F94FA124C27C}"/>
              </a:ext>
            </a:extLst>
          </p:cNvPr>
          <p:cNvSpPr>
            <a:spLocks noGrp="1" noChangeArrowheads="1"/>
          </p:cNvSpPr>
          <p:nvPr>
            <p:ph type="sldNum" sz="quarter" idx="12"/>
          </p:nvPr>
        </p:nvSpPr>
        <p:spPr>
          <a:ln/>
        </p:spPr>
        <p:txBody>
          <a:bodyPr/>
          <a:lstStyle>
            <a:lvl1pPr>
              <a:defRPr/>
            </a:lvl1pPr>
          </a:lstStyle>
          <a:p>
            <a:fld id="{3908918A-DD41-F543-BB10-B187A0C3AF94}" type="slidenum">
              <a:rPr lang="en-US" altLang="es-BH"/>
              <a:pPr/>
              <a:t>‹Nº›</a:t>
            </a:fld>
            <a:endParaRPr lang="en-US" altLang="es-BH"/>
          </a:p>
        </p:txBody>
      </p:sp>
    </p:spTree>
    <p:extLst>
      <p:ext uri="{BB962C8B-B14F-4D97-AF65-F5344CB8AC3E}">
        <p14:creationId xmlns:p14="http://schemas.microsoft.com/office/powerpoint/2010/main" val="3235661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E6BCD67-3E24-C21F-29A5-281829D1BED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CCD2326-DDC9-C902-4BE6-0BFE35BB52C2}"/>
              </a:ext>
            </a:extLst>
          </p:cNvPr>
          <p:cNvSpPr>
            <a:spLocks noGrp="1" noChangeArrowheads="1"/>
          </p:cNvSpPr>
          <p:nvPr>
            <p:ph type="ftr" sz="quarter" idx="11"/>
          </p:nvPr>
        </p:nvSpPr>
        <p:spPr>
          <a:ln/>
        </p:spPr>
        <p:txBody>
          <a:bodyPr/>
          <a:lstStyle>
            <a:lvl1pPr>
              <a:defRPr/>
            </a:lvl1pPr>
          </a:lstStyle>
          <a:p>
            <a:pPr>
              <a:defRPr/>
            </a:pPr>
            <a:r>
              <a:rPr lang="en-US"/>
              <a:t>48 slides in total</a:t>
            </a:r>
          </a:p>
        </p:txBody>
      </p:sp>
      <p:sp>
        <p:nvSpPr>
          <p:cNvPr id="7" name="Rectangle 6">
            <a:extLst>
              <a:ext uri="{FF2B5EF4-FFF2-40B4-BE49-F238E27FC236}">
                <a16:creationId xmlns:a16="http://schemas.microsoft.com/office/drawing/2014/main" id="{B50D5482-4C00-94B2-04F2-E3B8D919ED7D}"/>
              </a:ext>
            </a:extLst>
          </p:cNvPr>
          <p:cNvSpPr>
            <a:spLocks noGrp="1" noChangeArrowheads="1"/>
          </p:cNvSpPr>
          <p:nvPr>
            <p:ph type="sldNum" sz="quarter" idx="12"/>
          </p:nvPr>
        </p:nvSpPr>
        <p:spPr>
          <a:ln/>
        </p:spPr>
        <p:txBody>
          <a:bodyPr/>
          <a:lstStyle>
            <a:lvl1pPr>
              <a:defRPr/>
            </a:lvl1pPr>
          </a:lstStyle>
          <a:p>
            <a:fld id="{8C80E085-87C2-9845-BCBE-829584D1306D}" type="slidenum">
              <a:rPr lang="en-US" altLang="es-BH"/>
              <a:pPr/>
              <a:t>‹Nº›</a:t>
            </a:fld>
            <a:endParaRPr lang="en-US" altLang="es-BH"/>
          </a:p>
        </p:txBody>
      </p:sp>
    </p:spTree>
    <p:extLst>
      <p:ext uri="{BB962C8B-B14F-4D97-AF65-F5344CB8AC3E}">
        <p14:creationId xmlns:p14="http://schemas.microsoft.com/office/powerpoint/2010/main" val="321414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F39CCE3-FDDE-4875-4895-B49384E54390}"/>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s-BH"/>
              <a:t>Click to edit Master title style</a:t>
            </a:r>
          </a:p>
        </p:txBody>
      </p:sp>
      <p:sp>
        <p:nvSpPr>
          <p:cNvPr id="1027" name="Rectangle 3">
            <a:extLst>
              <a:ext uri="{FF2B5EF4-FFF2-40B4-BE49-F238E27FC236}">
                <a16:creationId xmlns:a16="http://schemas.microsoft.com/office/drawing/2014/main" id="{9DACE6E2-56DF-8995-CA7C-B18458DA80CD}"/>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s-BH"/>
              <a:t>Click to edit Master text styles</a:t>
            </a:r>
          </a:p>
          <a:p>
            <a:pPr lvl="1"/>
            <a:r>
              <a:rPr lang="en-US" altLang="es-BH"/>
              <a:t>Second level</a:t>
            </a:r>
          </a:p>
          <a:p>
            <a:pPr lvl="2"/>
            <a:r>
              <a:rPr lang="en-US" altLang="es-BH"/>
              <a:t>Third level</a:t>
            </a:r>
          </a:p>
          <a:p>
            <a:pPr lvl="3"/>
            <a:r>
              <a:rPr lang="en-US" altLang="es-BH"/>
              <a:t>Fourth level</a:t>
            </a:r>
          </a:p>
          <a:p>
            <a:pPr lvl="4"/>
            <a:r>
              <a:rPr lang="en-US" altLang="es-BH"/>
              <a:t>Fifth level</a:t>
            </a:r>
          </a:p>
        </p:txBody>
      </p:sp>
      <p:sp>
        <p:nvSpPr>
          <p:cNvPr id="64516" name="Rectangle 4">
            <a:extLst>
              <a:ext uri="{FF2B5EF4-FFF2-40B4-BE49-F238E27FC236}">
                <a16:creationId xmlns:a16="http://schemas.microsoft.com/office/drawing/2014/main" id="{735FD682-E2C8-30EC-ECD5-A37D1C4A9FB8}"/>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solidFill>
                  <a:schemeClr val="tx1"/>
                </a:solidFill>
                <a:latin typeface="Arial" charset="0"/>
                <a:ea typeface="+mn-ea"/>
                <a:cs typeface="+mn-cs"/>
              </a:defRPr>
            </a:lvl1pPr>
          </a:lstStyle>
          <a:p>
            <a:pPr>
              <a:defRPr/>
            </a:pPr>
            <a:endParaRPr lang="en-US"/>
          </a:p>
        </p:txBody>
      </p:sp>
      <p:sp>
        <p:nvSpPr>
          <p:cNvPr id="64517" name="Rectangle 5">
            <a:extLst>
              <a:ext uri="{FF2B5EF4-FFF2-40B4-BE49-F238E27FC236}">
                <a16:creationId xmlns:a16="http://schemas.microsoft.com/office/drawing/2014/main" id="{9951F3BC-3F95-74B9-779A-2747D054517A}"/>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a:solidFill>
                  <a:schemeClr val="tx1"/>
                </a:solidFill>
                <a:latin typeface="Arial" charset="0"/>
                <a:ea typeface="+mn-ea"/>
                <a:cs typeface="+mn-cs"/>
              </a:defRPr>
            </a:lvl1pPr>
          </a:lstStyle>
          <a:p>
            <a:pPr>
              <a:defRPr/>
            </a:pPr>
            <a:r>
              <a:rPr lang="en-US"/>
              <a:t>48 slides in total</a:t>
            </a:r>
          </a:p>
        </p:txBody>
      </p:sp>
      <p:sp>
        <p:nvSpPr>
          <p:cNvPr id="64518" name="Rectangle 6">
            <a:extLst>
              <a:ext uri="{FF2B5EF4-FFF2-40B4-BE49-F238E27FC236}">
                <a16:creationId xmlns:a16="http://schemas.microsoft.com/office/drawing/2014/main" id="{8C591837-417B-3E84-2918-949A82C5DD29}"/>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solidFill>
                  <a:schemeClr val="tx1"/>
                </a:solidFill>
              </a:defRPr>
            </a:lvl1pPr>
          </a:lstStyle>
          <a:p>
            <a:fld id="{514427D4-0803-534C-8A86-2B077BD573F5}" type="slidenum">
              <a:rPr lang="en-US" altLang="es-BH"/>
              <a:pPr/>
              <a:t>‹Nº›</a:t>
            </a:fld>
            <a:endParaRPr lang="en-US" altLang="es-BH"/>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Arial" charset="0"/>
          <a:cs typeface="Arial" charset="0"/>
        </a:defRPr>
      </a:lvl2pPr>
      <a:lvl3pPr algn="ctr" rtl="0" eaLnBrk="0" fontAlgn="base" hangingPunct="0">
        <a:spcBef>
          <a:spcPct val="0"/>
        </a:spcBef>
        <a:spcAft>
          <a:spcPct val="0"/>
        </a:spcAft>
        <a:defRPr sz="4400">
          <a:solidFill>
            <a:schemeClr val="tx2"/>
          </a:solidFill>
          <a:latin typeface="Arial" charset="0"/>
          <a:ea typeface="Arial" charset="0"/>
          <a:cs typeface="Arial" charset="0"/>
        </a:defRPr>
      </a:lvl3pPr>
      <a:lvl4pPr algn="ctr" rtl="0" eaLnBrk="0" fontAlgn="base" hangingPunct="0">
        <a:spcBef>
          <a:spcPct val="0"/>
        </a:spcBef>
        <a:spcAft>
          <a:spcPct val="0"/>
        </a:spcAft>
        <a:defRPr sz="4400">
          <a:solidFill>
            <a:schemeClr val="tx2"/>
          </a:solidFill>
          <a:latin typeface="Arial" charset="0"/>
          <a:ea typeface="Arial" charset="0"/>
          <a:cs typeface="Arial" charset="0"/>
        </a:defRPr>
      </a:lvl4pPr>
      <a:lvl5pPr algn="ctr" rtl="0" eaLnBrk="0" fontAlgn="base" hangingPunct="0">
        <a:spcBef>
          <a:spcPct val="0"/>
        </a:spcBef>
        <a:spcAft>
          <a:spcPct val="0"/>
        </a:spcAft>
        <a:defRPr sz="4400">
          <a:solidFill>
            <a:schemeClr val="tx2"/>
          </a:solidFill>
          <a:latin typeface="Arial" charset="0"/>
          <a:ea typeface="Arial" charset="0"/>
          <a:cs typeface="Arial" charset="0"/>
        </a:defRPr>
      </a:lvl5pPr>
      <a:lvl6pPr marL="457200" algn="ctr" rtl="0" fontAlgn="base">
        <a:spcBef>
          <a:spcPct val="0"/>
        </a:spcBef>
        <a:spcAft>
          <a:spcPct val="0"/>
        </a:spcAft>
        <a:defRPr sz="4400">
          <a:solidFill>
            <a:schemeClr val="tx2"/>
          </a:solidFill>
          <a:latin typeface="Arial" charset="0"/>
          <a:ea typeface="Arial" charset="0"/>
          <a:cs typeface="Arial" charset="0"/>
        </a:defRPr>
      </a:lvl6pPr>
      <a:lvl7pPr marL="914400" algn="ctr" rtl="0" fontAlgn="base">
        <a:spcBef>
          <a:spcPct val="0"/>
        </a:spcBef>
        <a:spcAft>
          <a:spcPct val="0"/>
        </a:spcAft>
        <a:defRPr sz="4400">
          <a:solidFill>
            <a:schemeClr val="tx2"/>
          </a:solidFill>
          <a:latin typeface="Arial" charset="0"/>
          <a:ea typeface="Arial" charset="0"/>
          <a:cs typeface="Arial" charset="0"/>
        </a:defRPr>
      </a:lvl7pPr>
      <a:lvl8pPr marL="1371600" algn="ctr" rtl="0" fontAlgn="base">
        <a:spcBef>
          <a:spcPct val="0"/>
        </a:spcBef>
        <a:spcAft>
          <a:spcPct val="0"/>
        </a:spcAft>
        <a:defRPr sz="4400">
          <a:solidFill>
            <a:schemeClr val="tx2"/>
          </a:solidFill>
          <a:latin typeface="Arial" charset="0"/>
          <a:ea typeface="Arial" charset="0"/>
          <a:cs typeface="Arial" charset="0"/>
        </a:defRPr>
      </a:lvl8pPr>
      <a:lvl9pPr marL="1828800" algn="ctr" rtl="0" fontAlgn="base">
        <a:spcBef>
          <a:spcPct val="0"/>
        </a:spcBef>
        <a:spcAft>
          <a:spcPct val="0"/>
        </a:spcAft>
        <a:defRPr sz="4400">
          <a:solidFill>
            <a:schemeClr val="tx2"/>
          </a:solidFill>
          <a:latin typeface="Arial" charset="0"/>
          <a:ea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hasha@cs.nyu.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image" Target="../media/image6.gif"/></Relationships>
</file>

<file path=ppt/slides/_rels/slide3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A717F883-BB2A-2AD5-4951-83EDFA2AF2D2}"/>
              </a:ext>
            </a:extLst>
          </p:cNvPr>
          <p:cNvSpPr>
            <a:spLocks noGrp="1" noChangeArrowheads="1"/>
          </p:cNvSpPr>
          <p:nvPr>
            <p:ph type="ctrTitle"/>
          </p:nvPr>
        </p:nvSpPr>
        <p:spPr>
          <a:xfrm>
            <a:off x="533400" y="762000"/>
            <a:ext cx="7772400" cy="1143000"/>
          </a:xfrm>
        </p:spPr>
        <p:txBody>
          <a:bodyPr/>
          <a:lstStyle/>
          <a:p>
            <a:pPr eaLnBrk="1" hangingPunct="1"/>
            <a:r>
              <a:rPr lang="en-US" altLang="es-BH" sz="4000" dirty="0"/>
              <a:t>Puzzles for Science and Honest Commerce</a:t>
            </a:r>
          </a:p>
        </p:txBody>
      </p:sp>
      <p:sp>
        <p:nvSpPr>
          <p:cNvPr id="15363" name="Rectangle 3">
            <a:extLst>
              <a:ext uri="{FF2B5EF4-FFF2-40B4-BE49-F238E27FC236}">
                <a16:creationId xmlns:a16="http://schemas.microsoft.com/office/drawing/2014/main" id="{C780C522-CF7F-71C1-1AC3-B0DF275D0A10}"/>
              </a:ext>
            </a:extLst>
          </p:cNvPr>
          <p:cNvSpPr>
            <a:spLocks noGrp="1" noChangeArrowheads="1"/>
          </p:cNvSpPr>
          <p:nvPr>
            <p:ph type="subTitle" idx="1"/>
          </p:nvPr>
        </p:nvSpPr>
        <p:spPr>
          <a:xfrm>
            <a:off x="838200" y="2057400"/>
            <a:ext cx="8001000" cy="4648200"/>
          </a:xfrm>
        </p:spPr>
        <p:txBody>
          <a:bodyPr/>
          <a:lstStyle/>
          <a:p>
            <a:pPr eaLnBrk="1" hangingPunct="1"/>
            <a:r>
              <a:rPr lang="en-US" altLang="es-BH"/>
              <a:t>Dennis Shasha</a:t>
            </a:r>
          </a:p>
          <a:p>
            <a:pPr eaLnBrk="1" hangingPunct="1"/>
            <a:r>
              <a:rPr lang="en-US" altLang="es-BH"/>
              <a:t>Courant Institute, New York Univ</a:t>
            </a:r>
          </a:p>
          <a:p>
            <a:pPr eaLnBrk="1" hangingPunct="1"/>
            <a:r>
              <a:rPr lang="en-US" altLang="es-BH">
                <a:hlinkClick r:id="rId3"/>
              </a:rPr>
              <a:t>shasha@cs.nyu.edu</a:t>
            </a:r>
            <a:endParaRPr lang="en-US" altLang="es-BH"/>
          </a:p>
          <a:p>
            <a:pPr eaLnBrk="1" hangingPunct="1"/>
            <a:endParaRPr lang="en-US" altLang="es-BH"/>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F5F5F"/>
        </a:solidFill>
        <a:effectLst/>
      </p:bgPr>
    </p:bg>
    <p:spTree>
      <p:nvGrpSpPr>
        <p:cNvPr id="1" name=""/>
        <p:cNvGrpSpPr/>
        <p:nvPr/>
      </p:nvGrpSpPr>
      <p:grpSpPr>
        <a:xfrm>
          <a:off x="0" y="0"/>
          <a:ext cx="0" cy="0"/>
          <a:chOff x="0" y="0"/>
          <a:chExt cx="0" cy="0"/>
        </a:xfrm>
      </p:grpSpPr>
      <p:sp>
        <p:nvSpPr>
          <p:cNvPr id="33794" name="Slide Number Placeholder 3">
            <a:extLst>
              <a:ext uri="{FF2B5EF4-FFF2-40B4-BE49-F238E27FC236}">
                <a16:creationId xmlns:a16="http://schemas.microsoft.com/office/drawing/2014/main" id="{C0375433-9AFE-69E6-0458-9335BEC871E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B3F69B82-9315-C046-8E18-FC3FCAC462C4}" type="slidenum">
              <a:rPr lang="en-US" altLang="es-BH" sz="1400">
                <a:solidFill>
                  <a:schemeClr val="tx1"/>
                </a:solidFill>
              </a:rPr>
              <a:pPr eaLnBrk="1" hangingPunct="1"/>
              <a:t>10</a:t>
            </a:fld>
            <a:endParaRPr lang="en-US" altLang="es-BH" sz="1400">
              <a:solidFill>
                <a:schemeClr val="tx1"/>
              </a:solidFill>
            </a:endParaRPr>
          </a:p>
        </p:txBody>
      </p:sp>
      <p:sp>
        <p:nvSpPr>
          <p:cNvPr id="461826" name="Text Box 2">
            <a:extLst>
              <a:ext uri="{FF2B5EF4-FFF2-40B4-BE49-F238E27FC236}">
                <a16:creationId xmlns:a16="http://schemas.microsoft.com/office/drawing/2014/main" id="{FB590788-6B44-D1F7-03F5-13123A5B95A2}"/>
              </a:ext>
            </a:extLst>
          </p:cNvPr>
          <p:cNvSpPr txBox="1">
            <a:spLocks noChangeArrowheads="1"/>
          </p:cNvSpPr>
          <p:nvPr/>
        </p:nvSpPr>
        <p:spPr bwMode="auto">
          <a:xfrm>
            <a:off x="304800" y="1289050"/>
            <a:ext cx="8501063" cy="26479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chemeClr val="tx1"/>
                </a:solidFill>
                <a:latin typeface="Comic Sans MS" panose="030F0902030302020204" pitchFamily="66" charset="0"/>
              </a:rPr>
              <a:t>Find most important inputs in order to see their effects in more detail.</a:t>
            </a:r>
          </a:p>
          <a:p>
            <a:pPr>
              <a:spcBef>
                <a:spcPct val="0"/>
              </a:spcBef>
            </a:pPr>
            <a:endParaRPr lang="en-US" altLang="es-BH" sz="2400" b="1">
              <a:solidFill>
                <a:schemeClr val="tx1"/>
              </a:solidFill>
              <a:latin typeface="Comic Sans MS" panose="030F0902030302020204" pitchFamily="66" charset="0"/>
            </a:endParaRPr>
          </a:p>
          <a:p>
            <a:pPr>
              <a:spcBef>
                <a:spcPct val="0"/>
              </a:spcBef>
            </a:pPr>
            <a:r>
              <a:rPr lang="en-US" altLang="es-BH" sz="2400" b="1">
                <a:solidFill>
                  <a:schemeClr val="tx1"/>
                </a:solidFill>
                <a:latin typeface="Comic Sans MS" panose="030F0902030302020204" pitchFamily="66" charset="0"/>
              </a:rPr>
              <a:t>That is, we focus our search space on those inputs that are likely to exert the most influence over outputs of interest.</a:t>
            </a:r>
          </a:p>
          <a:p>
            <a:pPr>
              <a:spcBef>
                <a:spcPct val="0"/>
              </a:spcBef>
            </a:pPr>
            <a:endParaRPr lang="en-US" altLang="es-BH" sz="2400" b="1">
              <a:solidFill>
                <a:schemeClr val="tx1"/>
              </a:solidFill>
              <a:latin typeface="Comic Sans MS" panose="030F0902030302020204" pitchFamily="66" charset="0"/>
            </a:endParaRPr>
          </a:p>
        </p:txBody>
      </p:sp>
      <p:sp>
        <p:nvSpPr>
          <p:cNvPr id="33796" name="Text Box 3">
            <a:extLst>
              <a:ext uri="{FF2B5EF4-FFF2-40B4-BE49-F238E27FC236}">
                <a16:creationId xmlns:a16="http://schemas.microsoft.com/office/drawing/2014/main" id="{BE7F6C09-B6B3-8443-6D8B-AE4595E2CAE3}"/>
              </a:ext>
            </a:extLst>
          </p:cNvPr>
          <p:cNvSpPr txBox="1">
            <a:spLocks noChangeArrowheads="1"/>
          </p:cNvSpPr>
          <p:nvPr/>
        </p:nvSpPr>
        <p:spPr bwMode="auto">
          <a:xfrm>
            <a:off x="0" y="381000"/>
            <a:ext cx="91440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rgbClr val="3333FF"/>
                </a:solidFill>
                <a:latin typeface="Comic Sans MS" panose="030F0902030302020204" pitchFamily="66" charset="0"/>
              </a:rPr>
              <a:t>Adapting to Results</a:t>
            </a:r>
            <a:endParaRPr lang="en-US" altLang="es-BH" sz="2400" b="1">
              <a:solidFill>
                <a:schemeClr val="tx1"/>
              </a:solidFill>
              <a:latin typeface="Comic Sans MS" panose="030F0902030302020204" pitchFamily="66" charset="0"/>
            </a:endParaRPr>
          </a:p>
        </p:txBody>
      </p:sp>
      <p:sp>
        <p:nvSpPr>
          <p:cNvPr id="2" name="Marcador de pie de página 1">
            <a:extLst>
              <a:ext uri="{FF2B5EF4-FFF2-40B4-BE49-F238E27FC236}">
                <a16:creationId xmlns:a16="http://schemas.microsoft.com/office/drawing/2014/main" id="{1A961E05-8F33-DAE2-9813-DE17EEF0F052}"/>
              </a:ext>
            </a:extLst>
          </p:cNvPr>
          <p:cNvSpPr>
            <a:spLocks noGrp="1"/>
          </p:cNvSpPr>
          <p:nvPr>
            <p:ph type="ftr" sz="quarter" idx="11"/>
          </p:nvPr>
        </p:nvSpPr>
        <p:spPr/>
        <p:txBody>
          <a:bodyPr/>
          <a:lstStyle/>
          <a:p>
            <a:pPr>
              <a:defRPr/>
            </a:pPr>
            <a:r>
              <a:rPr lang="en-US"/>
              <a:t>48 slides in total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618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1826"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F5F5F"/>
        </a:solidFill>
        <a:effectLst/>
      </p:bgPr>
    </p:bg>
    <p:spTree>
      <p:nvGrpSpPr>
        <p:cNvPr id="1" name=""/>
        <p:cNvGrpSpPr/>
        <p:nvPr/>
      </p:nvGrpSpPr>
      <p:grpSpPr>
        <a:xfrm>
          <a:off x="0" y="0"/>
          <a:ext cx="0" cy="0"/>
          <a:chOff x="0" y="0"/>
          <a:chExt cx="0" cy="0"/>
        </a:xfrm>
      </p:grpSpPr>
      <p:sp>
        <p:nvSpPr>
          <p:cNvPr id="35842" name="Slide Number Placeholder 3">
            <a:extLst>
              <a:ext uri="{FF2B5EF4-FFF2-40B4-BE49-F238E27FC236}">
                <a16:creationId xmlns:a16="http://schemas.microsoft.com/office/drawing/2014/main" id="{49D6557E-B5FC-6312-5615-D2E053F7B31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DB9EFEF8-CF6D-CD44-A73D-9A4DA357E4BB}" type="slidenum">
              <a:rPr lang="en-US" altLang="es-BH" sz="1400">
                <a:solidFill>
                  <a:schemeClr val="tx1"/>
                </a:solidFill>
              </a:rPr>
              <a:pPr eaLnBrk="1" hangingPunct="1"/>
              <a:t>11</a:t>
            </a:fld>
            <a:endParaRPr lang="en-US" altLang="es-BH" sz="1400">
              <a:solidFill>
                <a:schemeClr val="tx1"/>
              </a:solidFill>
            </a:endParaRPr>
          </a:p>
        </p:txBody>
      </p:sp>
      <p:sp>
        <p:nvSpPr>
          <p:cNvPr id="462850" name="Text Box 2">
            <a:extLst>
              <a:ext uri="{FF2B5EF4-FFF2-40B4-BE49-F238E27FC236}">
                <a16:creationId xmlns:a16="http://schemas.microsoft.com/office/drawing/2014/main" id="{2F639B57-41D9-2338-DBDB-4FDA1FBD53B2}"/>
              </a:ext>
            </a:extLst>
          </p:cNvPr>
          <p:cNvSpPr txBox="1">
            <a:spLocks noChangeArrowheads="1"/>
          </p:cNvSpPr>
          <p:nvPr/>
        </p:nvSpPr>
        <p:spPr bwMode="auto">
          <a:xfrm>
            <a:off x="304800" y="1676400"/>
            <a:ext cx="8501063" cy="37433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buFontTx/>
              <a:buAutoNum type="arabicPeriod"/>
            </a:pPr>
            <a:r>
              <a:rPr lang="en-US" altLang="es-BH" sz="2400" b="1">
                <a:solidFill>
                  <a:schemeClr val="tx1"/>
                </a:solidFill>
                <a:latin typeface="Comic Sans MS" panose="030F0902030302020204" pitchFamily="66" charset="0"/>
              </a:rPr>
              <a:t>Is any single factor so important that its presence determines the outcome regardless of the other contexts? (e.g. Light in context X is repressive compared with Dark in context Y for all X, Y)</a:t>
            </a:r>
          </a:p>
          <a:p>
            <a:pPr>
              <a:spcBef>
                <a:spcPct val="0"/>
              </a:spcBef>
              <a:buFontTx/>
              <a:buAutoNum type="arabicPeriod"/>
            </a:pPr>
            <a:r>
              <a:rPr lang="en-US" altLang="es-BH" sz="2400" b="1">
                <a:solidFill>
                  <a:schemeClr val="tx1"/>
                </a:solidFill>
                <a:latin typeface="Comic Sans MS" panose="030F0902030302020204" pitchFamily="66" charset="0"/>
              </a:rPr>
              <a:t>Is a factor important enough that it has an effect for any particular context? (e.g. for all X, Light in context X is repressive compared with Dark in X)</a:t>
            </a:r>
          </a:p>
          <a:p>
            <a:pPr>
              <a:spcBef>
                <a:spcPct val="0"/>
              </a:spcBef>
              <a:buFontTx/>
              <a:buAutoNum type="arabicPeriod"/>
            </a:pPr>
            <a:r>
              <a:rPr lang="en-US" altLang="es-BH" sz="2400" b="1">
                <a:solidFill>
                  <a:schemeClr val="tx1"/>
                </a:solidFill>
                <a:latin typeface="Comic Sans MS" panose="030F0902030302020204" pitchFamily="66" charset="0"/>
              </a:rPr>
              <a:t>Is a factor consistently important when compared with a fixed background? (e.g. for all X, is Light in context X repressive compared with background?)</a:t>
            </a:r>
          </a:p>
        </p:txBody>
      </p:sp>
      <p:sp>
        <p:nvSpPr>
          <p:cNvPr id="35844" name="Text Box 3">
            <a:extLst>
              <a:ext uri="{FF2B5EF4-FFF2-40B4-BE49-F238E27FC236}">
                <a16:creationId xmlns:a16="http://schemas.microsoft.com/office/drawing/2014/main" id="{38DDA995-1BB1-1711-E502-9DA469C226B5}"/>
              </a:ext>
            </a:extLst>
          </p:cNvPr>
          <p:cNvSpPr txBox="1">
            <a:spLocks noChangeArrowheads="1"/>
          </p:cNvSpPr>
          <p:nvPr/>
        </p:nvSpPr>
        <p:spPr bwMode="auto">
          <a:xfrm>
            <a:off x="0" y="381000"/>
            <a:ext cx="91440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rgbClr val="3333FF"/>
                </a:solidFill>
                <a:latin typeface="Comic Sans MS" panose="030F0902030302020204" pitchFamily="66" charset="0"/>
              </a:rPr>
              <a:t>Three questions of particular interest</a:t>
            </a:r>
            <a:endParaRPr lang="en-US" altLang="es-BH" sz="2400" b="1">
              <a:solidFill>
                <a:schemeClr val="tx1"/>
              </a:solidFill>
              <a:latin typeface="Comic Sans MS" panose="030F0902030302020204" pitchFamily="66" charset="0"/>
            </a:endParaRPr>
          </a:p>
        </p:txBody>
      </p:sp>
      <p:sp>
        <p:nvSpPr>
          <p:cNvPr id="2" name="Marcador de pie de página 1">
            <a:extLst>
              <a:ext uri="{FF2B5EF4-FFF2-40B4-BE49-F238E27FC236}">
                <a16:creationId xmlns:a16="http://schemas.microsoft.com/office/drawing/2014/main" id="{1FDCF4B5-4A2E-70A6-6E50-0065F43CAE21}"/>
              </a:ext>
            </a:extLst>
          </p:cNvPr>
          <p:cNvSpPr>
            <a:spLocks noGrp="1"/>
          </p:cNvSpPr>
          <p:nvPr>
            <p:ph type="ftr" sz="quarter" idx="11"/>
          </p:nvPr>
        </p:nvSpPr>
        <p:spPr/>
        <p:txBody>
          <a:bodyPr/>
          <a:lstStyle/>
          <a:p>
            <a:pPr>
              <a:defRPr/>
            </a:pPr>
            <a:r>
              <a:rPr lang="en-US"/>
              <a:t>48 slides in total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628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2850"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777777"/>
        </a:solidFill>
        <a:effectLst/>
      </p:bgPr>
    </p:bg>
    <p:spTree>
      <p:nvGrpSpPr>
        <p:cNvPr id="1" name=""/>
        <p:cNvGrpSpPr/>
        <p:nvPr/>
      </p:nvGrpSpPr>
      <p:grpSpPr>
        <a:xfrm>
          <a:off x="0" y="0"/>
          <a:ext cx="0" cy="0"/>
          <a:chOff x="0" y="0"/>
          <a:chExt cx="0" cy="0"/>
        </a:xfrm>
      </p:grpSpPr>
      <p:sp>
        <p:nvSpPr>
          <p:cNvPr id="37890" name="Slide Number Placeholder 3">
            <a:extLst>
              <a:ext uri="{FF2B5EF4-FFF2-40B4-BE49-F238E27FC236}">
                <a16:creationId xmlns:a16="http://schemas.microsoft.com/office/drawing/2014/main" id="{785936B7-19BE-D1F9-7769-6BB4407AB7C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846018B7-55E6-4C47-BB16-87E2FD6E0017}" type="slidenum">
              <a:rPr lang="en-US" altLang="es-BH" sz="1400">
                <a:solidFill>
                  <a:schemeClr val="tx1"/>
                </a:solidFill>
              </a:rPr>
              <a:pPr eaLnBrk="1" hangingPunct="1"/>
              <a:t>12</a:t>
            </a:fld>
            <a:endParaRPr lang="en-US" altLang="es-BH" sz="1400">
              <a:solidFill>
                <a:schemeClr val="tx1"/>
              </a:solidFill>
            </a:endParaRPr>
          </a:p>
        </p:txBody>
      </p:sp>
      <p:graphicFrame>
        <p:nvGraphicFramePr>
          <p:cNvPr id="463874" name="Group 2">
            <a:extLst>
              <a:ext uri="{FF2B5EF4-FFF2-40B4-BE49-F238E27FC236}">
                <a16:creationId xmlns:a16="http://schemas.microsoft.com/office/drawing/2014/main" id="{B7A4D7C0-76EC-28C7-6F22-858AA417E81A}"/>
              </a:ext>
            </a:extLst>
          </p:cNvPr>
          <p:cNvGraphicFramePr>
            <a:graphicFrameLocks noGrp="1"/>
          </p:cNvGraphicFramePr>
          <p:nvPr/>
        </p:nvGraphicFramePr>
        <p:xfrm>
          <a:off x="881063" y="1066800"/>
          <a:ext cx="7348537" cy="2629346"/>
        </p:xfrm>
        <a:graphic>
          <a:graphicData uri="http://schemas.openxmlformats.org/drawingml/2006/table">
            <a:tbl>
              <a:tblPr/>
              <a:tblGrid>
                <a:gridCol w="846137">
                  <a:extLst>
                    <a:ext uri="{9D8B030D-6E8A-4147-A177-3AD203B41FA5}">
                      <a16:colId xmlns:a16="http://schemas.microsoft.com/office/drawing/2014/main" val="1745440119"/>
                    </a:ext>
                  </a:extLst>
                </a:gridCol>
                <a:gridCol w="936625">
                  <a:extLst>
                    <a:ext uri="{9D8B030D-6E8A-4147-A177-3AD203B41FA5}">
                      <a16:colId xmlns:a16="http://schemas.microsoft.com/office/drawing/2014/main" val="738017183"/>
                    </a:ext>
                  </a:extLst>
                </a:gridCol>
                <a:gridCol w="933450">
                  <a:extLst>
                    <a:ext uri="{9D8B030D-6E8A-4147-A177-3AD203B41FA5}">
                      <a16:colId xmlns:a16="http://schemas.microsoft.com/office/drawing/2014/main" val="2482121086"/>
                    </a:ext>
                  </a:extLst>
                </a:gridCol>
                <a:gridCol w="958850">
                  <a:extLst>
                    <a:ext uri="{9D8B030D-6E8A-4147-A177-3AD203B41FA5}">
                      <a16:colId xmlns:a16="http://schemas.microsoft.com/office/drawing/2014/main" val="1368506739"/>
                    </a:ext>
                  </a:extLst>
                </a:gridCol>
                <a:gridCol w="896938">
                  <a:extLst>
                    <a:ext uri="{9D8B030D-6E8A-4147-A177-3AD203B41FA5}">
                      <a16:colId xmlns:a16="http://schemas.microsoft.com/office/drawing/2014/main" val="3983840511"/>
                    </a:ext>
                  </a:extLst>
                </a:gridCol>
                <a:gridCol w="979487">
                  <a:extLst>
                    <a:ext uri="{9D8B030D-6E8A-4147-A177-3AD203B41FA5}">
                      <a16:colId xmlns:a16="http://schemas.microsoft.com/office/drawing/2014/main" val="699118984"/>
                    </a:ext>
                  </a:extLst>
                </a:gridCol>
                <a:gridCol w="898525">
                  <a:extLst>
                    <a:ext uri="{9D8B030D-6E8A-4147-A177-3AD203B41FA5}">
                      <a16:colId xmlns:a16="http://schemas.microsoft.com/office/drawing/2014/main" val="3332941563"/>
                    </a:ext>
                  </a:extLst>
                </a:gridCol>
                <a:gridCol w="898525">
                  <a:extLst>
                    <a:ext uri="{9D8B030D-6E8A-4147-A177-3AD203B41FA5}">
                      <a16:colId xmlns:a16="http://schemas.microsoft.com/office/drawing/2014/main" val="3762302858"/>
                    </a:ext>
                  </a:extLst>
                </a:gridCol>
              </a:tblGrid>
              <a:tr h="515938">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EXPT 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NO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PIVOT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A18"/>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LANE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ILLUMIN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A18"/>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STARVE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5DA31E"/>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CARBON</a:t>
                      </a:r>
                      <a:endPar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1822CD"/>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NO3NH4</a:t>
                      </a:r>
                      <a:endPar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GLU</a:t>
                      </a:r>
                      <a:endParaRPr kumimoji="0" lang="en-US" altLang="es-BH" sz="1200" b="1" i="0" u="none" strike="noStrike" cap="none" normalizeH="0" baseline="0">
                        <a:ln>
                          <a:noFill/>
                        </a:ln>
                        <a:solidFill>
                          <a:srgbClr val="FF0000"/>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GLN</a:t>
                      </a:r>
                      <a:endParaRPr kumimoji="0" lang="en-US" altLang="es-BH" sz="1200" b="1" i="0" u="none" strike="noStrike" cap="none" normalizeH="0" baseline="0">
                        <a:ln>
                          <a:noFill/>
                        </a:ln>
                        <a:solidFill>
                          <a:srgbClr val="FF0000"/>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extLst>
                  <a:ext uri="{0D108BD9-81ED-4DB2-BD59-A6C34878D82A}">
                    <a16:rowId xmlns:a16="http://schemas.microsoft.com/office/drawing/2014/main" val="2035595762"/>
                  </a:ext>
                </a:extLst>
              </a:tr>
              <a:tr h="322263">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DARK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extLst>
                  <a:ext uri="{0D108BD9-81ED-4DB2-BD59-A6C34878D82A}">
                    <a16:rowId xmlns:a16="http://schemas.microsoft.com/office/drawing/2014/main" val="128229991"/>
                  </a:ext>
                </a:extLst>
              </a:tr>
              <a:tr h="261938">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rgbClr val="1822CD"/>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DARK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extLst>
                  <a:ext uri="{0D108BD9-81ED-4DB2-BD59-A6C34878D82A}">
                    <a16:rowId xmlns:a16="http://schemas.microsoft.com/office/drawing/2014/main" val="3391140729"/>
                  </a:ext>
                </a:extLst>
              </a:tr>
              <a:tr h="203200">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rgbClr val="1822CD"/>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LIGHT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A18"/>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2"/>
                          </a:solidFill>
                          <a:effectLst/>
                          <a:latin typeface="Comic Sans MS" panose="030F0902030302020204" pitchFamily="66" charset="0"/>
                          <a:cs typeface="Arial" panose="020B0604020202020204" pitchFamily="34" charset="0"/>
                        </a:rPr>
                        <a:t>0</a:t>
                      </a:r>
                      <a:endPar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250442770"/>
                  </a:ext>
                </a:extLst>
              </a:tr>
              <a:tr h="188913">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rgbClr val="1822CD"/>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LIGHT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A18"/>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1822CD"/>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53782623"/>
                  </a:ext>
                </a:extLst>
              </a:tr>
              <a:tr h="338138">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LIGHT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A18"/>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extLst>
                  <a:ext uri="{0D108BD9-81ED-4DB2-BD59-A6C34878D82A}">
                    <a16:rowId xmlns:a16="http://schemas.microsoft.com/office/drawing/2014/main" val="3073152706"/>
                  </a:ext>
                </a:extLst>
              </a:tr>
              <a:tr h="341313">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DARK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727522795"/>
                  </a:ext>
                </a:extLst>
              </a:tr>
            </a:tbl>
          </a:graphicData>
        </a:graphic>
      </p:graphicFrame>
      <p:sp>
        <p:nvSpPr>
          <p:cNvPr id="37966" name="Text Box 77">
            <a:extLst>
              <a:ext uri="{FF2B5EF4-FFF2-40B4-BE49-F238E27FC236}">
                <a16:creationId xmlns:a16="http://schemas.microsoft.com/office/drawing/2014/main" id="{1FC6CB2B-A474-3BCC-566A-DF7573FAF990}"/>
              </a:ext>
            </a:extLst>
          </p:cNvPr>
          <p:cNvSpPr txBox="1">
            <a:spLocks noChangeArrowheads="1"/>
          </p:cNvSpPr>
          <p:nvPr/>
        </p:nvSpPr>
        <p:spPr bwMode="auto">
          <a:xfrm>
            <a:off x="457200" y="0"/>
            <a:ext cx="5378450" cy="396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b="1">
                <a:solidFill>
                  <a:schemeClr val="tx1"/>
                </a:solidFill>
                <a:latin typeface="Comic Sans MS" panose="030F0902030302020204" pitchFamily="66" charset="0"/>
              </a:rPr>
              <a:t>Pivot Design 1: Start with no pivot design</a:t>
            </a:r>
          </a:p>
        </p:txBody>
      </p:sp>
      <p:sp>
        <p:nvSpPr>
          <p:cNvPr id="37967" name="Text Box 78">
            <a:extLst>
              <a:ext uri="{FF2B5EF4-FFF2-40B4-BE49-F238E27FC236}">
                <a16:creationId xmlns:a16="http://schemas.microsoft.com/office/drawing/2014/main" id="{73208889-EBCB-9E93-CC98-ED16AE5A3227}"/>
              </a:ext>
            </a:extLst>
          </p:cNvPr>
          <p:cNvSpPr txBox="1">
            <a:spLocks noChangeArrowheads="1"/>
          </p:cNvSpPr>
          <p:nvPr/>
        </p:nvSpPr>
        <p:spPr bwMode="auto">
          <a:xfrm>
            <a:off x="92075" y="4191000"/>
            <a:ext cx="8747125" cy="7016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b="1">
                <a:solidFill>
                  <a:schemeClr val="tx1"/>
                </a:solidFill>
                <a:latin typeface="Comic Sans MS" panose="030F0902030302020204" pitchFamily="66" charset="0"/>
              </a:rPr>
              <a:t>Create dark and light pairs by just setting Illumin to light and dark respectively.</a:t>
            </a:r>
          </a:p>
        </p:txBody>
      </p:sp>
      <p:sp>
        <p:nvSpPr>
          <p:cNvPr id="2" name="Marcador de pie de página 1">
            <a:extLst>
              <a:ext uri="{FF2B5EF4-FFF2-40B4-BE49-F238E27FC236}">
                <a16:creationId xmlns:a16="http://schemas.microsoft.com/office/drawing/2014/main" id="{C28D9C29-3260-6118-79C7-52CCAD0B7EDC}"/>
              </a:ext>
            </a:extLst>
          </p:cNvPr>
          <p:cNvSpPr>
            <a:spLocks noGrp="1"/>
          </p:cNvSpPr>
          <p:nvPr>
            <p:ph type="ftr" sz="quarter" idx="11"/>
          </p:nvPr>
        </p:nvSpPr>
        <p:spPr/>
        <p:txBody>
          <a:bodyPr/>
          <a:lstStyle/>
          <a:p>
            <a:pPr>
              <a:defRPr/>
            </a:pPr>
            <a:r>
              <a:rPr lang="en-US"/>
              <a:t>48 slides in total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638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777777"/>
        </a:solidFill>
        <a:effectLst/>
      </p:bgPr>
    </p:bg>
    <p:spTree>
      <p:nvGrpSpPr>
        <p:cNvPr id="1" name=""/>
        <p:cNvGrpSpPr/>
        <p:nvPr/>
      </p:nvGrpSpPr>
      <p:grpSpPr>
        <a:xfrm>
          <a:off x="0" y="0"/>
          <a:ext cx="0" cy="0"/>
          <a:chOff x="0" y="0"/>
          <a:chExt cx="0" cy="0"/>
        </a:xfrm>
      </p:grpSpPr>
      <p:sp>
        <p:nvSpPr>
          <p:cNvPr id="39938" name="Slide Number Placeholder 3">
            <a:extLst>
              <a:ext uri="{FF2B5EF4-FFF2-40B4-BE49-F238E27FC236}">
                <a16:creationId xmlns:a16="http://schemas.microsoft.com/office/drawing/2014/main" id="{4E98374F-589D-4585-DF5B-ADFBA40C86D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CEAC64FB-2936-EA4F-A5D1-EC7227A3BD95}" type="slidenum">
              <a:rPr lang="en-US" altLang="es-BH" sz="1400">
                <a:solidFill>
                  <a:schemeClr val="tx1"/>
                </a:solidFill>
              </a:rPr>
              <a:pPr eaLnBrk="1" hangingPunct="1"/>
              <a:t>13</a:t>
            </a:fld>
            <a:endParaRPr lang="en-US" altLang="es-BH" sz="1400">
              <a:solidFill>
                <a:schemeClr val="tx1"/>
              </a:solidFill>
            </a:endParaRPr>
          </a:p>
        </p:txBody>
      </p:sp>
      <p:graphicFrame>
        <p:nvGraphicFramePr>
          <p:cNvPr id="464898" name="Group 2">
            <a:extLst>
              <a:ext uri="{FF2B5EF4-FFF2-40B4-BE49-F238E27FC236}">
                <a16:creationId xmlns:a16="http://schemas.microsoft.com/office/drawing/2014/main" id="{C7E88263-750E-305C-958B-CD78B8414289}"/>
              </a:ext>
            </a:extLst>
          </p:cNvPr>
          <p:cNvGraphicFramePr>
            <a:graphicFrameLocks noGrp="1"/>
          </p:cNvGraphicFramePr>
          <p:nvPr/>
        </p:nvGraphicFramePr>
        <p:xfrm>
          <a:off x="881063" y="1066800"/>
          <a:ext cx="7348537" cy="2629346"/>
        </p:xfrm>
        <a:graphic>
          <a:graphicData uri="http://schemas.openxmlformats.org/drawingml/2006/table">
            <a:tbl>
              <a:tblPr/>
              <a:tblGrid>
                <a:gridCol w="846137">
                  <a:extLst>
                    <a:ext uri="{9D8B030D-6E8A-4147-A177-3AD203B41FA5}">
                      <a16:colId xmlns:a16="http://schemas.microsoft.com/office/drawing/2014/main" val="3145123977"/>
                    </a:ext>
                  </a:extLst>
                </a:gridCol>
                <a:gridCol w="936625">
                  <a:extLst>
                    <a:ext uri="{9D8B030D-6E8A-4147-A177-3AD203B41FA5}">
                      <a16:colId xmlns:a16="http://schemas.microsoft.com/office/drawing/2014/main" val="972115760"/>
                    </a:ext>
                  </a:extLst>
                </a:gridCol>
                <a:gridCol w="933450">
                  <a:extLst>
                    <a:ext uri="{9D8B030D-6E8A-4147-A177-3AD203B41FA5}">
                      <a16:colId xmlns:a16="http://schemas.microsoft.com/office/drawing/2014/main" val="3888180658"/>
                    </a:ext>
                  </a:extLst>
                </a:gridCol>
                <a:gridCol w="958850">
                  <a:extLst>
                    <a:ext uri="{9D8B030D-6E8A-4147-A177-3AD203B41FA5}">
                      <a16:colId xmlns:a16="http://schemas.microsoft.com/office/drawing/2014/main" val="2053569188"/>
                    </a:ext>
                  </a:extLst>
                </a:gridCol>
                <a:gridCol w="896938">
                  <a:extLst>
                    <a:ext uri="{9D8B030D-6E8A-4147-A177-3AD203B41FA5}">
                      <a16:colId xmlns:a16="http://schemas.microsoft.com/office/drawing/2014/main" val="2351259634"/>
                    </a:ext>
                  </a:extLst>
                </a:gridCol>
                <a:gridCol w="979487">
                  <a:extLst>
                    <a:ext uri="{9D8B030D-6E8A-4147-A177-3AD203B41FA5}">
                      <a16:colId xmlns:a16="http://schemas.microsoft.com/office/drawing/2014/main" val="2920044930"/>
                    </a:ext>
                  </a:extLst>
                </a:gridCol>
                <a:gridCol w="898525">
                  <a:extLst>
                    <a:ext uri="{9D8B030D-6E8A-4147-A177-3AD203B41FA5}">
                      <a16:colId xmlns:a16="http://schemas.microsoft.com/office/drawing/2014/main" val="954487615"/>
                    </a:ext>
                  </a:extLst>
                </a:gridCol>
                <a:gridCol w="898525">
                  <a:extLst>
                    <a:ext uri="{9D8B030D-6E8A-4147-A177-3AD203B41FA5}">
                      <a16:colId xmlns:a16="http://schemas.microsoft.com/office/drawing/2014/main" val="2688715691"/>
                    </a:ext>
                  </a:extLst>
                </a:gridCol>
              </a:tblGrid>
              <a:tr h="515938">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EXPT 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NO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PIVOT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A18"/>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LANE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ILLUMIN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A18"/>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STARVE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5DA31E"/>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CARBON</a:t>
                      </a:r>
                      <a:endPar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1822CD"/>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NO3NH4</a:t>
                      </a:r>
                      <a:endPar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GLU</a:t>
                      </a:r>
                      <a:endParaRPr kumimoji="0" lang="en-US" altLang="es-BH" sz="1200" b="1" i="0" u="none" strike="noStrike" cap="none" normalizeH="0" baseline="0">
                        <a:ln>
                          <a:noFill/>
                        </a:ln>
                        <a:solidFill>
                          <a:srgbClr val="FF0000"/>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GLN</a:t>
                      </a:r>
                      <a:endParaRPr kumimoji="0" lang="en-US" altLang="es-BH" sz="1200" b="1" i="0" u="none" strike="noStrike" cap="none" normalizeH="0" baseline="0">
                        <a:ln>
                          <a:noFill/>
                        </a:ln>
                        <a:solidFill>
                          <a:srgbClr val="FF0000"/>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extLst>
                  <a:ext uri="{0D108BD9-81ED-4DB2-BD59-A6C34878D82A}">
                    <a16:rowId xmlns:a16="http://schemas.microsoft.com/office/drawing/2014/main" val="1638193135"/>
                  </a:ext>
                </a:extLst>
              </a:tr>
              <a:tr h="322263">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DARK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extLst>
                  <a:ext uri="{0D108BD9-81ED-4DB2-BD59-A6C34878D82A}">
                    <a16:rowId xmlns:a16="http://schemas.microsoft.com/office/drawing/2014/main" val="1152933859"/>
                  </a:ext>
                </a:extLst>
              </a:tr>
              <a:tr h="261938">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rgbClr val="1822CD"/>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DARK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extLst>
                  <a:ext uri="{0D108BD9-81ED-4DB2-BD59-A6C34878D82A}">
                    <a16:rowId xmlns:a16="http://schemas.microsoft.com/office/drawing/2014/main" val="1993110870"/>
                  </a:ext>
                </a:extLst>
              </a:tr>
              <a:tr h="203200">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rgbClr val="1822CD"/>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DARK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2"/>
                          </a:solidFill>
                          <a:effectLst/>
                          <a:latin typeface="Comic Sans MS" panose="030F0902030302020204" pitchFamily="66" charset="0"/>
                          <a:cs typeface="Arial" panose="020B0604020202020204" pitchFamily="34" charset="0"/>
                        </a:rPr>
                        <a:t>0</a:t>
                      </a:r>
                      <a:endPar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00892826"/>
                  </a:ext>
                </a:extLst>
              </a:tr>
              <a:tr h="188913">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rgbClr val="1822CD"/>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DARK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1822CD"/>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389733052"/>
                  </a:ext>
                </a:extLst>
              </a:tr>
              <a:tr h="338138">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DARK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extLst>
                  <a:ext uri="{0D108BD9-81ED-4DB2-BD59-A6C34878D82A}">
                    <a16:rowId xmlns:a16="http://schemas.microsoft.com/office/drawing/2014/main" val="1327994142"/>
                  </a:ext>
                </a:extLst>
              </a:tr>
              <a:tr h="341313">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DARK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715527182"/>
                  </a:ext>
                </a:extLst>
              </a:tr>
            </a:tbl>
          </a:graphicData>
        </a:graphic>
      </p:graphicFrame>
      <p:sp>
        <p:nvSpPr>
          <p:cNvPr id="40014" name="Text Box 77">
            <a:extLst>
              <a:ext uri="{FF2B5EF4-FFF2-40B4-BE49-F238E27FC236}">
                <a16:creationId xmlns:a16="http://schemas.microsoft.com/office/drawing/2014/main" id="{F766B9EE-8980-053C-D2DA-8204498AE706}"/>
              </a:ext>
            </a:extLst>
          </p:cNvPr>
          <p:cNvSpPr txBox="1">
            <a:spLocks noChangeArrowheads="1"/>
          </p:cNvSpPr>
          <p:nvPr/>
        </p:nvSpPr>
        <p:spPr bwMode="auto">
          <a:xfrm>
            <a:off x="457200" y="0"/>
            <a:ext cx="3627438" cy="396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b="1">
                <a:solidFill>
                  <a:schemeClr val="tx1"/>
                </a:solidFill>
                <a:latin typeface="Comic Sans MS" panose="030F0902030302020204" pitchFamily="66" charset="0"/>
              </a:rPr>
              <a:t>Pivot Design 2: Dark Design</a:t>
            </a:r>
          </a:p>
        </p:txBody>
      </p:sp>
      <p:sp>
        <p:nvSpPr>
          <p:cNvPr id="40015" name="Text Box 78">
            <a:extLst>
              <a:ext uri="{FF2B5EF4-FFF2-40B4-BE49-F238E27FC236}">
                <a16:creationId xmlns:a16="http://schemas.microsoft.com/office/drawing/2014/main" id="{21E432AC-5B2D-5A56-8EB5-B3494DB2BEE2}"/>
              </a:ext>
            </a:extLst>
          </p:cNvPr>
          <p:cNvSpPr txBox="1">
            <a:spLocks noChangeArrowheads="1"/>
          </p:cNvSpPr>
          <p:nvPr/>
        </p:nvSpPr>
        <p:spPr bwMode="auto">
          <a:xfrm>
            <a:off x="92075" y="4191000"/>
            <a:ext cx="8747125" cy="13112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b="1">
                <a:solidFill>
                  <a:schemeClr val="tx1"/>
                </a:solidFill>
                <a:latin typeface="Comic Sans MS" panose="030F0902030302020204" pitchFamily="66" charset="0"/>
              </a:rPr>
              <a:t>Exactly the same as no pivot tests but with DARK everywhere. Requires only three more experiments than in no pivot case.</a:t>
            </a:r>
          </a:p>
          <a:p>
            <a:pPr>
              <a:spcBef>
                <a:spcPct val="0"/>
              </a:spcBef>
            </a:pPr>
            <a:endParaRPr lang="en-US" altLang="es-BH" b="1">
              <a:solidFill>
                <a:schemeClr val="tx1"/>
              </a:solidFill>
              <a:latin typeface="Comic Sans MS" panose="030F0902030302020204" pitchFamily="66" charset="0"/>
            </a:endParaRPr>
          </a:p>
          <a:p>
            <a:pPr>
              <a:spcBef>
                <a:spcPct val="0"/>
              </a:spcBef>
            </a:pPr>
            <a:endParaRPr lang="en-US" altLang="es-BH" b="1">
              <a:solidFill>
                <a:schemeClr val="tx1"/>
              </a:solidFill>
              <a:latin typeface="Comic Sans MS" panose="030F0902030302020204" pitchFamily="66" charset="0"/>
            </a:endParaRPr>
          </a:p>
        </p:txBody>
      </p:sp>
      <p:sp>
        <p:nvSpPr>
          <p:cNvPr id="2" name="Marcador de pie de página 1">
            <a:extLst>
              <a:ext uri="{FF2B5EF4-FFF2-40B4-BE49-F238E27FC236}">
                <a16:creationId xmlns:a16="http://schemas.microsoft.com/office/drawing/2014/main" id="{B104E484-2C18-5463-5685-F33C38B28233}"/>
              </a:ext>
            </a:extLst>
          </p:cNvPr>
          <p:cNvSpPr>
            <a:spLocks noGrp="1"/>
          </p:cNvSpPr>
          <p:nvPr>
            <p:ph type="ftr" sz="quarter" idx="11"/>
          </p:nvPr>
        </p:nvSpPr>
        <p:spPr/>
        <p:txBody>
          <a:bodyPr/>
          <a:lstStyle/>
          <a:p>
            <a:pPr>
              <a:defRPr/>
            </a:pPr>
            <a:r>
              <a:rPr lang="en-US"/>
              <a:t>48 slides in total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648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777777"/>
        </a:solidFill>
        <a:effectLst/>
      </p:bgPr>
    </p:bg>
    <p:spTree>
      <p:nvGrpSpPr>
        <p:cNvPr id="1" name=""/>
        <p:cNvGrpSpPr/>
        <p:nvPr/>
      </p:nvGrpSpPr>
      <p:grpSpPr>
        <a:xfrm>
          <a:off x="0" y="0"/>
          <a:ext cx="0" cy="0"/>
          <a:chOff x="0" y="0"/>
          <a:chExt cx="0" cy="0"/>
        </a:xfrm>
      </p:grpSpPr>
      <p:sp>
        <p:nvSpPr>
          <p:cNvPr id="41986" name="Slide Number Placeholder 3">
            <a:extLst>
              <a:ext uri="{FF2B5EF4-FFF2-40B4-BE49-F238E27FC236}">
                <a16:creationId xmlns:a16="http://schemas.microsoft.com/office/drawing/2014/main" id="{91D0CE84-FC93-C8D1-E4B1-6B0FE4DD669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8EBCCA6D-F42C-064D-9231-47A95D4C423E}" type="slidenum">
              <a:rPr lang="en-US" altLang="es-BH" sz="1400">
                <a:solidFill>
                  <a:schemeClr val="tx1"/>
                </a:solidFill>
              </a:rPr>
              <a:pPr eaLnBrk="1" hangingPunct="1"/>
              <a:t>14</a:t>
            </a:fld>
            <a:endParaRPr lang="en-US" altLang="es-BH" sz="1400">
              <a:solidFill>
                <a:schemeClr val="tx1"/>
              </a:solidFill>
            </a:endParaRPr>
          </a:p>
        </p:txBody>
      </p:sp>
      <p:graphicFrame>
        <p:nvGraphicFramePr>
          <p:cNvPr id="465922" name="Group 2">
            <a:extLst>
              <a:ext uri="{FF2B5EF4-FFF2-40B4-BE49-F238E27FC236}">
                <a16:creationId xmlns:a16="http://schemas.microsoft.com/office/drawing/2014/main" id="{41EB7F34-0462-8E40-47DE-7ADE629A306E}"/>
              </a:ext>
            </a:extLst>
          </p:cNvPr>
          <p:cNvGraphicFramePr>
            <a:graphicFrameLocks noGrp="1"/>
          </p:cNvGraphicFramePr>
          <p:nvPr/>
        </p:nvGraphicFramePr>
        <p:xfrm>
          <a:off x="881063" y="1066800"/>
          <a:ext cx="7348537" cy="2629346"/>
        </p:xfrm>
        <a:graphic>
          <a:graphicData uri="http://schemas.openxmlformats.org/drawingml/2006/table">
            <a:tbl>
              <a:tblPr/>
              <a:tblGrid>
                <a:gridCol w="846137">
                  <a:extLst>
                    <a:ext uri="{9D8B030D-6E8A-4147-A177-3AD203B41FA5}">
                      <a16:colId xmlns:a16="http://schemas.microsoft.com/office/drawing/2014/main" val="2456292838"/>
                    </a:ext>
                  </a:extLst>
                </a:gridCol>
                <a:gridCol w="936625">
                  <a:extLst>
                    <a:ext uri="{9D8B030D-6E8A-4147-A177-3AD203B41FA5}">
                      <a16:colId xmlns:a16="http://schemas.microsoft.com/office/drawing/2014/main" val="2545100973"/>
                    </a:ext>
                  </a:extLst>
                </a:gridCol>
                <a:gridCol w="933450">
                  <a:extLst>
                    <a:ext uri="{9D8B030D-6E8A-4147-A177-3AD203B41FA5}">
                      <a16:colId xmlns:a16="http://schemas.microsoft.com/office/drawing/2014/main" val="762035783"/>
                    </a:ext>
                  </a:extLst>
                </a:gridCol>
                <a:gridCol w="958850">
                  <a:extLst>
                    <a:ext uri="{9D8B030D-6E8A-4147-A177-3AD203B41FA5}">
                      <a16:colId xmlns:a16="http://schemas.microsoft.com/office/drawing/2014/main" val="331250167"/>
                    </a:ext>
                  </a:extLst>
                </a:gridCol>
                <a:gridCol w="896938">
                  <a:extLst>
                    <a:ext uri="{9D8B030D-6E8A-4147-A177-3AD203B41FA5}">
                      <a16:colId xmlns:a16="http://schemas.microsoft.com/office/drawing/2014/main" val="1388545166"/>
                    </a:ext>
                  </a:extLst>
                </a:gridCol>
                <a:gridCol w="979487">
                  <a:extLst>
                    <a:ext uri="{9D8B030D-6E8A-4147-A177-3AD203B41FA5}">
                      <a16:colId xmlns:a16="http://schemas.microsoft.com/office/drawing/2014/main" val="3615766405"/>
                    </a:ext>
                  </a:extLst>
                </a:gridCol>
                <a:gridCol w="898525">
                  <a:extLst>
                    <a:ext uri="{9D8B030D-6E8A-4147-A177-3AD203B41FA5}">
                      <a16:colId xmlns:a16="http://schemas.microsoft.com/office/drawing/2014/main" val="3862311573"/>
                    </a:ext>
                  </a:extLst>
                </a:gridCol>
                <a:gridCol w="898525">
                  <a:extLst>
                    <a:ext uri="{9D8B030D-6E8A-4147-A177-3AD203B41FA5}">
                      <a16:colId xmlns:a16="http://schemas.microsoft.com/office/drawing/2014/main" val="2688259025"/>
                    </a:ext>
                  </a:extLst>
                </a:gridCol>
              </a:tblGrid>
              <a:tr h="515938">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EXPT 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NO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PIVOT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A18"/>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LANE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ILLUMIN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A18"/>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STARVE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5DA31E"/>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CARBON</a:t>
                      </a:r>
                      <a:endPar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1822CD"/>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NO3NH4</a:t>
                      </a:r>
                      <a:endPar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GLU</a:t>
                      </a:r>
                      <a:endParaRPr kumimoji="0" lang="en-US" altLang="es-BH" sz="1200" b="1" i="0" u="none" strike="noStrike" cap="none" normalizeH="0" baseline="0">
                        <a:ln>
                          <a:noFill/>
                        </a:ln>
                        <a:solidFill>
                          <a:srgbClr val="FF0000"/>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GLN</a:t>
                      </a:r>
                      <a:endParaRPr kumimoji="0" lang="en-US" altLang="es-BH" sz="1200" b="1" i="0" u="none" strike="noStrike" cap="none" normalizeH="0" baseline="0">
                        <a:ln>
                          <a:noFill/>
                        </a:ln>
                        <a:solidFill>
                          <a:srgbClr val="FF0000"/>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extLst>
                  <a:ext uri="{0D108BD9-81ED-4DB2-BD59-A6C34878D82A}">
                    <a16:rowId xmlns:a16="http://schemas.microsoft.com/office/drawing/2014/main" val="2164523911"/>
                  </a:ext>
                </a:extLst>
              </a:tr>
              <a:tr h="322263">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LIGHT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extLst>
                  <a:ext uri="{0D108BD9-81ED-4DB2-BD59-A6C34878D82A}">
                    <a16:rowId xmlns:a16="http://schemas.microsoft.com/office/drawing/2014/main" val="33274874"/>
                  </a:ext>
                </a:extLst>
              </a:tr>
              <a:tr h="261938">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rgbClr val="1822CD"/>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LIGHT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extLst>
                  <a:ext uri="{0D108BD9-81ED-4DB2-BD59-A6C34878D82A}">
                    <a16:rowId xmlns:a16="http://schemas.microsoft.com/office/drawing/2014/main" val="4281357685"/>
                  </a:ext>
                </a:extLst>
              </a:tr>
              <a:tr h="203200">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rgbClr val="1822CD"/>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LIGHT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A18"/>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2"/>
                          </a:solidFill>
                          <a:effectLst/>
                          <a:latin typeface="Comic Sans MS" panose="030F0902030302020204" pitchFamily="66" charset="0"/>
                          <a:cs typeface="Arial" panose="020B0604020202020204" pitchFamily="34" charset="0"/>
                        </a:rPr>
                        <a:t>0</a:t>
                      </a:r>
                      <a:endPar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665556343"/>
                  </a:ext>
                </a:extLst>
              </a:tr>
              <a:tr h="188913">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rgbClr val="1822CD"/>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LIGHT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A18"/>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1822CD"/>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545838602"/>
                  </a:ext>
                </a:extLst>
              </a:tr>
              <a:tr h="338138">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LIGHT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A18"/>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extLst>
                  <a:ext uri="{0D108BD9-81ED-4DB2-BD59-A6C34878D82A}">
                    <a16:rowId xmlns:a16="http://schemas.microsoft.com/office/drawing/2014/main" val="336837847"/>
                  </a:ext>
                </a:extLst>
              </a:tr>
              <a:tr h="341313">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LIGHT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476106798"/>
                  </a:ext>
                </a:extLst>
              </a:tr>
            </a:tbl>
          </a:graphicData>
        </a:graphic>
      </p:graphicFrame>
      <p:sp>
        <p:nvSpPr>
          <p:cNvPr id="42062" name="Text Box 77">
            <a:extLst>
              <a:ext uri="{FF2B5EF4-FFF2-40B4-BE49-F238E27FC236}">
                <a16:creationId xmlns:a16="http://schemas.microsoft.com/office/drawing/2014/main" id="{F4AFB7DD-7E1C-5C04-7DE2-2BAFFCA3879F}"/>
              </a:ext>
            </a:extLst>
          </p:cNvPr>
          <p:cNvSpPr txBox="1">
            <a:spLocks noChangeArrowheads="1"/>
          </p:cNvSpPr>
          <p:nvPr/>
        </p:nvSpPr>
        <p:spPr bwMode="auto">
          <a:xfrm>
            <a:off x="457200" y="0"/>
            <a:ext cx="3656013" cy="396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b="1">
                <a:solidFill>
                  <a:schemeClr val="tx1"/>
                </a:solidFill>
                <a:latin typeface="Comic Sans MS" panose="030F0902030302020204" pitchFamily="66" charset="0"/>
              </a:rPr>
              <a:t>Pivot Design 3: Light Design</a:t>
            </a:r>
          </a:p>
        </p:txBody>
      </p:sp>
      <p:sp>
        <p:nvSpPr>
          <p:cNvPr id="42063" name="Text Box 78">
            <a:extLst>
              <a:ext uri="{FF2B5EF4-FFF2-40B4-BE49-F238E27FC236}">
                <a16:creationId xmlns:a16="http://schemas.microsoft.com/office/drawing/2014/main" id="{7A57EAE7-5074-4201-793A-DCF7D0560873}"/>
              </a:ext>
            </a:extLst>
          </p:cNvPr>
          <p:cNvSpPr txBox="1">
            <a:spLocks noChangeArrowheads="1"/>
          </p:cNvSpPr>
          <p:nvPr/>
        </p:nvSpPr>
        <p:spPr bwMode="auto">
          <a:xfrm>
            <a:off x="92075" y="4191000"/>
            <a:ext cx="8747125" cy="16160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b="1">
                <a:solidFill>
                  <a:schemeClr val="tx1"/>
                </a:solidFill>
                <a:latin typeface="Comic Sans MS" panose="030F0902030302020204" pitchFamily="66" charset="0"/>
              </a:rPr>
              <a:t>Exactly the same as DARK tests but with Light everywhere. Again, three more experiments than in no pivot case.</a:t>
            </a:r>
          </a:p>
          <a:p>
            <a:pPr>
              <a:spcBef>
                <a:spcPct val="0"/>
              </a:spcBef>
            </a:pPr>
            <a:endParaRPr lang="en-US" altLang="es-BH" b="1">
              <a:solidFill>
                <a:schemeClr val="tx1"/>
              </a:solidFill>
              <a:latin typeface="Comic Sans MS" panose="030F0902030302020204" pitchFamily="66" charset="0"/>
            </a:endParaRPr>
          </a:p>
          <a:p>
            <a:pPr>
              <a:spcBef>
                <a:spcPct val="0"/>
              </a:spcBef>
            </a:pPr>
            <a:r>
              <a:rPr lang="en-US" altLang="es-BH" b="1">
                <a:solidFill>
                  <a:schemeClr val="tx1"/>
                </a:solidFill>
                <a:latin typeface="Comic Sans MS" panose="030F0902030302020204" pitchFamily="66" charset="0"/>
              </a:rPr>
              <a:t>Important: First experiment for light = First Experiment for Dark except for Illumination itself. Differs only in pivot. Minimal pair.</a:t>
            </a:r>
          </a:p>
        </p:txBody>
      </p:sp>
      <p:sp>
        <p:nvSpPr>
          <p:cNvPr id="2" name="Marcador de pie de página 1">
            <a:extLst>
              <a:ext uri="{FF2B5EF4-FFF2-40B4-BE49-F238E27FC236}">
                <a16:creationId xmlns:a16="http://schemas.microsoft.com/office/drawing/2014/main" id="{2DE0BE41-52DE-9523-FA7E-4CD0DFAB7F23}"/>
              </a:ext>
            </a:extLst>
          </p:cNvPr>
          <p:cNvSpPr>
            <a:spLocks noGrp="1"/>
          </p:cNvSpPr>
          <p:nvPr>
            <p:ph type="ftr" sz="quarter" idx="11"/>
          </p:nvPr>
        </p:nvSpPr>
        <p:spPr/>
        <p:txBody>
          <a:bodyPr/>
          <a:lstStyle/>
          <a:p>
            <a:pPr>
              <a:defRPr/>
            </a:pPr>
            <a:r>
              <a:rPr lang="en-US"/>
              <a:t>48 slides in total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659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F5F5F"/>
        </a:solidFill>
        <a:effectLst/>
      </p:bgPr>
    </p:bg>
    <p:spTree>
      <p:nvGrpSpPr>
        <p:cNvPr id="1" name=""/>
        <p:cNvGrpSpPr/>
        <p:nvPr/>
      </p:nvGrpSpPr>
      <p:grpSpPr>
        <a:xfrm>
          <a:off x="0" y="0"/>
          <a:ext cx="0" cy="0"/>
          <a:chOff x="0" y="0"/>
          <a:chExt cx="0" cy="0"/>
        </a:xfrm>
      </p:grpSpPr>
      <p:sp>
        <p:nvSpPr>
          <p:cNvPr id="44034" name="Slide Number Placeholder 3">
            <a:extLst>
              <a:ext uri="{FF2B5EF4-FFF2-40B4-BE49-F238E27FC236}">
                <a16:creationId xmlns:a16="http://schemas.microsoft.com/office/drawing/2014/main" id="{E1AEE683-EAC8-403D-31D7-C2F6BBA21E5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2E84A5E0-BCDF-BE4F-9EE8-1B0846C4D72A}" type="slidenum">
              <a:rPr lang="en-US" altLang="es-BH" sz="1400">
                <a:solidFill>
                  <a:schemeClr val="tx1"/>
                </a:solidFill>
              </a:rPr>
              <a:pPr eaLnBrk="1" hangingPunct="1"/>
              <a:t>15</a:t>
            </a:fld>
            <a:endParaRPr lang="en-US" altLang="es-BH" sz="1400">
              <a:solidFill>
                <a:schemeClr val="tx1"/>
              </a:solidFill>
            </a:endParaRPr>
          </a:p>
        </p:txBody>
      </p:sp>
      <p:sp>
        <p:nvSpPr>
          <p:cNvPr id="466946" name="Text Box 2">
            <a:extLst>
              <a:ext uri="{FF2B5EF4-FFF2-40B4-BE49-F238E27FC236}">
                <a16:creationId xmlns:a16="http://schemas.microsoft.com/office/drawing/2014/main" id="{EC1686D5-E952-D521-A887-A454B9642260}"/>
              </a:ext>
            </a:extLst>
          </p:cNvPr>
          <p:cNvSpPr txBox="1">
            <a:spLocks noChangeArrowheads="1"/>
          </p:cNvSpPr>
          <p:nvPr/>
        </p:nvSpPr>
        <p:spPr bwMode="auto">
          <a:xfrm>
            <a:off x="304800" y="1289050"/>
            <a:ext cx="8501063" cy="41544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chemeClr val="tx1"/>
                </a:solidFill>
                <a:latin typeface="Comic Sans MS" panose="030F0902030302020204" pitchFamily="66" charset="0"/>
              </a:rPr>
              <a:t>A set of well-spaced minimal pairs, differing only in the pivot. Suggests answers for first two questions:</a:t>
            </a:r>
          </a:p>
          <a:p>
            <a:pPr>
              <a:spcBef>
                <a:spcPct val="0"/>
              </a:spcBef>
              <a:buFontTx/>
              <a:buChar char="•"/>
            </a:pPr>
            <a:r>
              <a:rPr lang="en-US" altLang="es-BH" sz="2400" b="1">
                <a:solidFill>
                  <a:schemeClr val="tx1"/>
                </a:solidFill>
                <a:latin typeface="Comic Sans MS" panose="030F0902030302020204" pitchFamily="66" charset="0"/>
              </a:rPr>
              <a:t>Is any single factor so important that its presence determines the outcome regardless of the other contexts? (e.g. Light in context X is repressive compared with Dark in context Y for all X, Y).</a:t>
            </a:r>
          </a:p>
          <a:p>
            <a:pPr>
              <a:spcBef>
                <a:spcPct val="0"/>
              </a:spcBef>
            </a:pPr>
            <a:r>
              <a:rPr lang="en-US" altLang="es-BH" sz="2400" b="1">
                <a:solidFill>
                  <a:srgbClr val="FF0000"/>
                </a:solidFill>
                <a:latin typeface="Comic Sans MS" panose="030F0902030302020204" pitchFamily="66" charset="0"/>
              </a:rPr>
              <a:t>Pivot design shows “NO” for this biological system.</a:t>
            </a:r>
          </a:p>
          <a:p>
            <a:pPr>
              <a:spcBef>
                <a:spcPct val="0"/>
              </a:spcBef>
              <a:buFontTx/>
              <a:buChar char="•"/>
            </a:pPr>
            <a:r>
              <a:rPr lang="en-US" altLang="es-BH" sz="2400" b="1">
                <a:solidFill>
                  <a:schemeClr val="tx1"/>
                </a:solidFill>
                <a:latin typeface="Comic Sans MS" panose="030F0902030302020204" pitchFamily="66" charset="0"/>
              </a:rPr>
              <a:t>Is a factor important enough that it has an effect for any particular context? (e.g. for all X, Light in context X is repressive compared with Dark in X)</a:t>
            </a:r>
          </a:p>
          <a:p>
            <a:pPr>
              <a:spcBef>
                <a:spcPct val="0"/>
              </a:spcBef>
            </a:pPr>
            <a:r>
              <a:rPr lang="en-US" altLang="es-BH" sz="2400" b="1">
                <a:solidFill>
                  <a:srgbClr val="FF0000"/>
                </a:solidFill>
                <a:latin typeface="Comic Sans MS" panose="030F0902030302020204" pitchFamily="66" charset="0"/>
              </a:rPr>
              <a:t>Pivot design suggests “YES” for this biological system.</a:t>
            </a:r>
          </a:p>
        </p:txBody>
      </p:sp>
      <p:sp>
        <p:nvSpPr>
          <p:cNvPr id="44036" name="Text Box 3">
            <a:extLst>
              <a:ext uri="{FF2B5EF4-FFF2-40B4-BE49-F238E27FC236}">
                <a16:creationId xmlns:a16="http://schemas.microsoft.com/office/drawing/2014/main" id="{05799DBA-87E2-B375-22FA-3D299EC62C08}"/>
              </a:ext>
            </a:extLst>
          </p:cNvPr>
          <p:cNvSpPr txBox="1">
            <a:spLocks noChangeArrowheads="1"/>
          </p:cNvSpPr>
          <p:nvPr/>
        </p:nvSpPr>
        <p:spPr bwMode="auto">
          <a:xfrm>
            <a:off x="0" y="381000"/>
            <a:ext cx="91440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rgbClr val="3333FF"/>
                </a:solidFill>
                <a:latin typeface="Comic Sans MS" panose="030F0902030302020204" pitchFamily="66" charset="0"/>
              </a:rPr>
              <a:t>What Accomplished</a:t>
            </a:r>
            <a:endParaRPr lang="en-US" altLang="es-BH" sz="2400" b="1">
              <a:solidFill>
                <a:schemeClr val="tx1"/>
              </a:solidFill>
              <a:latin typeface="Comic Sans MS" panose="030F0902030302020204" pitchFamily="66" charset="0"/>
            </a:endParaRPr>
          </a:p>
        </p:txBody>
      </p:sp>
      <p:sp>
        <p:nvSpPr>
          <p:cNvPr id="2" name="Marcador de pie de página 1">
            <a:extLst>
              <a:ext uri="{FF2B5EF4-FFF2-40B4-BE49-F238E27FC236}">
                <a16:creationId xmlns:a16="http://schemas.microsoft.com/office/drawing/2014/main" id="{E9185292-9F81-09DD-4047-F8FD45F1E5A7}"/>
              </a:ext>
            </a:extLst>
          </p:cNvPr>
          <p:cNvSpPr>
            <a:spLocks noGrp="1"/>
          </p:cNvSpPr>
          <p:nvPr>
            <p:ph type="ftr" sz="quarter" idx="11"/>
          </p:nvPr>
        </p:nvSpPr>
        <p:spPr/>
        <p:txBody>
          <a:bodyPr/>
          <a:lstStyle/>
          <a:p>
            <a:pPr>
              <a:defRPr/>
            </a:pPr>
            <a:r>
              <a:rPr lang="en-US"/>
              <a:t>48 slides in total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669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6946"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F5F5F"/>
        </a:solidFill>
        <a:effectLst/>
      </p:bgPr>
    </p:bg>
    <p:spTree>
      <p:nvGrpSpPr>
        <p:cNvPr id="1" name=""/>
        <p:cNvGrpSpPr/>
        <p:nvPr/>
      </p:nvGrpSpPr>
      <p:grpSpPr>
        <a:xfrm>
          <a:off x="0" y="0"/>
          <a:ext cx="0" cy="0"/>
          <a:chOff x="0" y="0"/>
          <a:chExt cx="0" cy="0"/>
        </a:xfrm>
      </p:grpSpPr>
      <p:sp>
        <p:nvSpPr>
          <p:cNvPr id="46082" name="Slide Number Placeholder 3">
            <a:extLst>
              <a:ext uri="{FF2B5EF4-FFF2-40B4-BE49-F238E27FC236}">
                <a16:creationId xmlns:a16="http://schemas.microsoft.com/office/drawing/2014/main" id="{A1DE7522-91D6-0100-D9F0-89BE5619FE0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20B975B2-56AD-7A45-83EF-373E7AA5AE25}" type="slidenum">
              <a:rPr lang="en-US" altLang="es-BH" sz="1400">
                <a:solidFill>
                  <a:schemeClr val="tx1"/>
                </a:solidFill>
              </a:rPr>
              <a:pPr eaLnBrk="1" hangingPunct="1"/>
              <a:t>16</a:t>
            </a:fld>
            <a:endParaRPr lang="en-US" altLang="es-BH" sz="1400">
              <a:solidFill>
                <a:schemeClr val="tx1"/>
              </a:solidFill>
            </a:endParaRPr>
          </a:p>
        </p:txBody>
      </p:sp>
      <p:sp>
        <p:nvSpPr>
          <p:cNvPr id="46083" name="Text Box 2">
            <a:extLst>
              <a:ext uri="{FF2B5EF4-FFF2-40B4-BE49-F238E27FC236}">
                <a16:creationId xmlns:a16="http://schemas.microsoft.com/office/drawing/2014/main" id="{8B66EEA4-22FF-25D8-44F2-6671B8F5F1C2}"/>
              </a:ext>
            </a:extLst>
          </p:cNvPr>
          <p:cNvSpPr txBox="1">
            <a:spLocks noChangeArrowheads="1"/>
          </p:cNvSpPr>
          <p:nvPr/>
        </p:nvSpPr>
        <p:spPr bwMode="auto">
          <a:xfrm>
            <a:off x="527050" y="2360613"/>
            <a:ext cx="1651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endParaRPr lang="en-GB" altLang="es-BH" sz="2400" b="1">
              <a:solidFill>
                <a:schemeClr val="tx1"/>
              </a:solidFill>
              <a:latin typeface="Comic Sans MS" panose="030F0902030302020204" pitchFamily="66" charset="0"/>
            </a:endParaRPr>
          </a:p>
        </p:txBody>
      </p:sp>
      <p:sp>
        <p:nvSpPr>
          <p:cNvPr id="46084" name="Text Box 3">
            <a:extLst>
              <a:ext uri="{FF2B5EF4-FFF2-40B4-BE49-F238E27FC236}">
                <a16:creationId xmlns:a16="http://schemas.microsoft.com/office/drawing/2014/main" id="{91523C9D-1D69-EB37-2624-38F3089318F5}"/>
              </a:ext>
            </a:extLst>
          </p:cNvPr>
          <p:cNvSpPr txBox="1">
            <a:spLocks noChangeArrowheads="1"/>
          </p:cNvSpPr>
          <p:nvPr/>
        </p:nvSpPr>
        <p:spPr bwMode="auto">
          <a:xfrm>
            <a:off x="203200" y="533400"/>
            <a:ext cx="85344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rgbClr val="3333FF"/>
                </a:solidFill>
                <a:latin typeface="Comic Sans MS" panose="030F0902030302020204" pitchFamily="66" charset="0"/>
              </a:rPr>
              <a:t>Steps of Methodology </a:t>
            </a:r>
          </a:p>
        </p:txBody>
      </p:sp>
      <p:sp>
        <p:nvSpPr>
          <p:cNvPr id="472068" name="Text Box 4">
            <a:extLst>
              <a:ext uri="{FF2B5EF4-FFF2-40B4-BE49-F238E27FC236}">
                <a16:creationId xmlns:a16="http://schemas.microsoft.com/office/drawing/2014/main" id="{0BE4EF2B-947D-01F9-6F7F-1ECEA7F0AC95}"/>
              </a:ext>
            </a:extLst>
          </p:cNvPr>
          <p:cNvSpPr txBox="1">
            <a:spLocks noChangeArrowheads="1"/>
          </p:cNvSpPr>
          <p:nvPr/>
        </p:nvSpPr>
        <p:spPr bwMode="auto">
          <a:xfrm>
            <a:off x="203200" y="1371600"/>
            <a:ext cx="8805863" cy="19177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rgbClr val="F63F1B"/>
                </a:solidFill>
                <a:latin typeface="Comic Sans MS" panose="030F0902030302020204" pitchFamily="66" charset="0"/>
              </a:rPr>
              <a:t>No Pivot</a:t>
            </a:r>
            <a:r>
              <a:rPr lang="en-US" altLang="es-BH" sz="2400" b="1">
                <a:solidFill>
                  <a:schemeClr val="tx1"/>
                </a:solidFill>
                <a:latin typeface="Comic Sans MS" panose="030F0902030302020204" pitchFamily="66" charset="0"/>
              </a:rPr>
              <a:t>: Small set of well-spaced experiments to find most important influences on a target. Also, a good method in genomics applications to find clusters because of good spacing. Small? 10 inputs with 4 values gives a no pivot of about 30 experiments.</a:t>
            </a:r>
          </a:p>
        </p:txBody>
      </p:sp>
      <p:sp>
        <p:nvSpPr>
          <p:cNvPr id="472069" name="Text Box 5">
            <a:extLst>
              <a:ext uri="{FF2B5EF4-FFF2-40B4-BE49-F238E27FC236}">
                <a16:creationId xmlns:a16="http://schemas.microsoft.com/office/drawing/2014/main" id="{2118AB43-742A-849A-E454-B6BE40142E9C}"/>
              </a:ext>
            </a:extLst>
          </p:cNvPr>
          <p:cNvSpPr txBox="1">
            <a:spLocks noChangeArrowheads="1"/>
          </p:cNvSpPr>
          <p:nvPr/>
        </p:nvSpPr>
        <p:spPr bwMode="auto">
          <a:xfrm>
            <a:off x="338138" y="3505200"/>
            <a:ext cx="8805862" cy="1187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rgbClr val="F63F1B"/>
                </a:solidFill>
                <a:latin typeface="Comic Sans MS" panose="030F0902030302020204" pitchFamily="66" charset="0"/>
              </a:rPr>
              <a:t>Pivot</a:t>
            </a:r>
            <a:r>
              <a:rPr lang="en-US" altLang="es-BH" sz="2400" b="1">
                <a:solidFill>
                  <a:schemeClr val="tx1"/>
                </a:solidFill>
                <a:latin typeface="Comic Sans MS" panose="030F0902030302020204" pitchFamily="66" charset="0"/>
              </a:rPr>
              <a:t>: Can find out whether an input is likely to have an effect regardless of context (for all X, for all Y) or for every context (for all contexts X)</a:t>
            </a:r>
          </a:p>
        </p:txBody>
      </p:sp>
      <p:sp>
        <p:nvSpPr>
          <p:cNvPr id="472071" name="Text Box 7">
            <a:extLst>
              <a:ext uri="{FF2B5EF4-FFF2-40B4-BE49-F238E27FC236}">
                <a16:creationId xmlns:a16="http://schemas.microsoft.com/office/drawing/2014/main" id="{3DE6F562-12E0-F988-FEF8-F0C1684A6FBD}"/>
              </a:ext>
            </a:extLst>
          </p:cNvPr>
          <p:cNvSpPr txBox="1">
            <a:spLocks noChangeArrowheads="1"/>
          </p:cNvSpPr>
          <p:nvPr/>
        </p:nvSpPr>
        <p:spPr bwMode="auto">
          <a:xfrm>
            <a:off x="0" y="5113338"/>
            <a:ext cx="9144000" cy="8302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rgbClr val="F63F1B"/>
                </a:solidFill>
                <a:latin typeface="Comic Sans MS" panose="030F0902030302020204" pitchFamily="66" charset="0"/>
              </a:rPr>
              <a:t>Border Adaptation:</a:t>
            </a:r>
            <a:r>
              <a:rPr lang="en-US" altLang="es-BH" sz="2400" b="1">
                <a:solidFill>
                  <a:schemeClr val="tx1"/>
                </a:solidFill>
                <a:latin typeface="Comic Sans MS" panose="030F0902030302020204" pitchFamily="66" charset="0"/>
              </a:rPr>
              <a:t> Study differences between repressinve case and non-repressive one to discover fine structure.</a:t>
            </a:r>
          </a:p>
        </p:txBody>
      </p:sp>
      <p:sp>
        <p:nvSpPr>
          <p:cNvPr id="2" name="Marcador de pie de página 1">
            <a:extLst>
              <a:ext uri="{FF2B5EF4-FFF2-40B4-BE49-F238E27FC236}">
                <a16:creationId xmlns:a16="http://schemas.microsoft.com/office/drawing/2014/main" id="{824B61C7-E976-6EAB-67A3-747C12D67E4B}"/>
              </a:ext>
            </a:extLst>
          </p:cNvPr>
          <p:cNvSpPr>
            <a:spLocks noGrp="1"/>
          </p:cNvSpPr>
          <p:nvPr>
            <p:ph type="ftr" sz="quarter" idx="11"/>
          </p:nvPr>
        </p:nvSpPr>
        <p:spPr/>
        <p:txBody>
          <a:bodyPr/>
          <a:lstStyle/>
          <a:p>
            <a:pPr>
              <a:defRPr/>
            </a:pPr>
            <a:r>
              <a:rPr lang="en-US"/>
              <a:t>48 slides in total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7206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47206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4720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2068" grpId="0" animBg="1" autoUpdateAnimBg="0"/>
      <p:bldP spid="472069" grpId="0" animBg="1" autoUpdateAnimBg="0"/>
      <p:bldP spid="472071" grpId="0"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F5F5F"/>
        </a:solidFill>
        <a:effectLst/>
      </p:bgPr>
    </p:bg>
    <p:spTree>
      <p:nvGrpSpPr>
        <p:cNvPr id="1" name=""/>
        <p:cNvGrpSpPr/>
        <p:nvPr/>
      </p:nvGrpSpPr>
      <p:grpSpPr>
        <a:xfrm>
          <a:off x="0" y="0"/>
          <a:ext cx="0" cy="0"/>
          <a:chOff x="0" y="0"/>
          <a:chExt cx="0" cy="0"/>
        </a:xfrm>
      </p:grpSpPr>
      <p:sp>
        <p:nvSpPr>
          <p:cNvPr id="48130" name="Slide Number Placeholder 3">
            <a:extLst>
              <a:ext uri="{FF2B5EF4-FFF2-40B4-BE49-F238E27FC236}">
                <a16:creationId xmlns:a16="http://schemas.microsoft.com/office/drawing/2014/main" id="{BE7F6B57-2F95-2CEC-52A9-003961B837E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B0A4DF46-75F4-2A4D-96E2-86D974EA5CED}" type="slidenum">
              <a:rPr lang="en-US" altLang="es-BH" sz="1400">
                <a:solidFill>
                  <a:schemeClr val="tx1"/>
                </a:solidFill>
              </a:rPr>
              <a:pPr eaLnBrk="1" hangingPunct="1"/>
              <a:t>17</a:t>
            </a:fld>
            <a:endParaRPr lang="en-US" altLang="es-BH" sz="1400">
              <a:solidFill>
                <a:schemeClr val="tx1"/>
              </a:solidFill>
            </a:endParaRPr>
          </a:p>
        </p:txBody>
      </p:sp>
      <p:sp>
        <p:nvSpPr>
          <p:cNvPr id="48131" name="Text Box 2">
            <a:extLst>
              <a:ext uri="{FF2B5EF4-FFF2-40B4-BE49-F238E27FC236}">
                <a16:creationId xmlns:a16="http://schemas.microsoft.com/office/drawing/2014/main" id="{A9CC11B9-B045-8ABA-837A-91A74EDE9DCB}"/>
              </a:ext>
            </a:extLst>
          </p:cNvPr>
          <p:cNvSpPr txBox="1">
            <a:spLocks noChangeArrowheads="1"/>
          </p:cNvSpPr>
          <p:nvPr/>
        </p:nvSpPr>
        <p:spPr bwMode="auto">
          <a:xfrm>
            <a:off x="527050" y="2360613"/>
            <a:ext cx="1651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endParaRPr lang="en-GB" altLang="es-BH" sz="2400" b="1">
              <a:solidFill>
                <a:schemeClr val="tx1"/>
              </a:solidFill>
              <a:latin typeface="Comic Sans MS" panose="030F0902030302020204" pitchFamily="66" charset="0"/>
            </a:endParaRPr>
          </a:p>
        </p:txBody>
      </p:sp>
      <p:sp>
        <p:nvSpPr>
          <p:cNvPr id="48132" name="Text Box 3">
            <a:extLst>
              <a:ext uri="{FF2B5EF4-FFF2-40B4-BE49-F238E27FC236}">
                <a16:creationId xmlns:a16="http://schemas.microsoft.com/office/drawing/2014/main" id="{126B6B7C-C412-E59D-5FA6-D54C37570C2F}"/>
              </a:ext>
            </a:extLst>
          </p:cNvPr>
          <p:cNvSpPr txBox="1">
            <a:spLocks noChangeArrowheads="1"/>
          </p:cNvSpPr>
          <p:nvPr/>
        </p:nvSpPr>
        <p:spPr bwMode="auto">
          <a:xfrm>
            <a:off x="203200" y="533400"/>
            <a:ext cx="85344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rgbClr val="3333FF"/>
                </a:solidFill>
                <a:latin typeface="Comic Sans MS" panose="030F0902030302020204" pitchFamily="66" charset="0"/>
              </a:rPr>
              <a:t>Applicable to Many other Situations </a:t>
            </a:r>
          </a:p>
        </p:txBody>
      </p:sp>
      <p:sp>
        <p:nvSpPr>
          <p:cNvPr id="685060" name="Text Box 4">
            <a:extLst>
              <a:ext uri="{FF2B5EF4-FFF2-40B4-BE49-F238E27FC236}">
                <a16:creationId xmlns:a16="http://schemas.microsoft.com/office/drawing/2014/main" id="{C1D1A701-EA48-AFA8-2E2A-77172D8490A2}"/>
              </a:ext>
            </a:extLst>
          </p:cNvPr>
          <p:cNvSpPr txBox="1">
            <a:spLocks noChangeArrowheads="1"/>
          </p:cNvSpPr>
          <p:nvPr/>
        </p:nvSpPr>
        <p:spPr bwMode="auto">
          <a:xfrm>
            <a:off x="203200" y="1371600"/>
            <a:ext cx="8805863" cy="15525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rgbClr val="F63F1B"/>
                </a:solidFill>
                <a:latin typeface="Comic Sans MS" panose="030F0902030302020204" pitchFamily="66" charset="0"/>
              </a:rPr>
              <a:t>Tuning an Algorithm Repeatedly and Online</a:t>
            </a:r>
            <a:r>
              <a:rPr lang="en-US" altLang="es-BH" sz="2400" b="1">
                <a:solidFill>
                  <a:schemeClr val="tx1"/>
                </a:solidFill>
                <a:latin typeface="Comic Sans MS" panose="030F0902030302020204" pitchFamily="66" charset="0"/>
              </a:rPr>
              <a:t>: Can’t explore whole parameter search space each time so use combinatorial design to sample the search space and then use border adaptation to fine-tune the result.</a:t>
            </a:r>
          </a:p>
        </p:txBody>
      </p:sp>
      <p:sp>
        <p:nvSpPr>
          <p:cNvPr id="685061" name="Text Box 5">
            <a:extLst>
              <a:ext uri="{FF2B5EF4-FFF2-40B4-BE49-F238E27FC236}">
                <a16:creationId xmlns:a16="http://schemas.microsoft.com/office/drawing/2014/main" id="{D6011FA7-31F8-B9AE-730B-5D736A9C6A1A}"/>
              </a:ext>
            </a:extLst>
          </p:cNvPr>
          <p:cNvSpPr txBox="1">
            <a:spLocks noChangeArrowheads="1"/>
          </p:cNvSpPr>
          <p:nvPr/>
        </p:nvSpPr>
        <p:spPr bwMode="auto">
          <a:xfrm>
            <a:off x="338138" y="3505200"/>
            <a:ext cx="8805862" cy="830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rgbClr val="F63F1B"/>
                </a:solidFill>
                <a:latin typeface="Comic Sans MS" panose="030F0902030302020204" pitchFamily="66" charset="0"/>
              </a:rPr>
              <a:t>Regression testing</a:t>
            </a:r>
            <a:r>
              <a:rPr lang="en-US" altLang="es-BH" sz="2400" b="1">
                <a:solidFill>
                  <a:schemeClr val="tx1"/>
                </a:solidFill>
                <a:latin typeface="Comic Sans MS" panose="030F0902030302020204" pitchFamily="66" charset="0"/>
              </a:rPr>
              <a:t>: Given many input parameters to software, can’t test them all. </a:t>
            </a:r>
          </a:p>
        </p:txBody>
      </p:sp>
      <p:sp>
        <p:nvSpPr>
          <p:cNvPr id="2" name="Marcador de pie de página 1">
            <a:extLst>
              <a:ext uri="{FF2B5EF4-FFF2-40B4-BE49-F238E27FC236}">
                <a16:creationId xmlns:a16="http://schemas.microsoft.com/office/drawing/2014/main" id="{953C00AA-9D6F-8028-7718-20F2C328F059}"/>
              </a:ext>
            </a:extLst>
          </p:cNvPr>
          <p:cNvSpPr>
            <a:spLocks noGrp="1"/>
          </p:cNvSpPr>
          <p:nvPr>
            <p:ph type="ftr" sz="quarter" idx="11"/>
          </p:nvPr>
        </p:nvSpPr>
        <p:spPr/>
        <p:txBody>
          <a:bodyPr/>
          <a:lstStyle/>
          <a:p>
            <a:pPr>
              <a:defRPr/>
            </a:pPr>
            <a:r>
              <a:rPr lang="en-US"/>
              <a:t>48 slides in total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68506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6850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5060" grpId="0" animBg="1" autoUpdateAnimBg="0"/>
      <p:bldP spid="685061"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F5F5F"/>
        </a:solidFill>
        <a:effectLst/>
      </p:bgPr>
    </p:bg>
    <p:spTree>
      <p:nvGrpSpPr>
        <p:cNvPr id="1" name=""/>
        <p:cNvGrpSpPr/>
        <p:nvPr/>
      </p:nvGrpSpPr>
      <p:grpSpPr>
        <a:xfrm>
          <a:off x="0" y="0"/>
          <a:ext cx="0" cy="0"/>
          <a:chOff x="0" y="0"/>
          <a:chExt cx="0" cy="0"/>
        </a:xfrm>
      </p:grpSpPr>
      <p:sp>
        <p:nvSpPr>
          <p:cNvPr id="50178" name="Slide Number Placeholder 3">
            <a:extLst>
              <a:ext uri="{FF2B5EF4-FFF2-40B4-BE49-F238E27FC236}">
                <a16:creationId xmlns:a16="http://schemas.microsoft.com/office/drawing/2014/main" id="{E72A1916-94D7-8AA2-F1B4-80ECA6535CC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83DB21D9-A222-9748-9670-56D393EEC348}" type="slidenum">
              <a:rPr lang="en-US" altLang="es-BH" sz="1400">
                <a:solidFill>
                  <a:schemeClr val="tx1"/>
                </a:solidFill>
              </a:rPr>
              <a:pPr eaLnBrk="1" hangingPunct="1"/>
              <a:t>18</a:t>
            </a:fld>
            <a:endParaRPr lang="en-US" altLang="es-BH" sz="1400">
              <a:solidFill>
                <a:schemeClr val="tx1"/>
              </a:solidFill>
            </a:endParaRPr>
          </a:p>
        </p:txBody>
      </p:sp>
      <p:sp>
        <p:nvSpPr>
          <p:cNvPr id="50179" name="Text Box 2">
            <a:extLst>
              <a:ext uri="{FF2B5EF4-FFF2-40B4-BE49-F238E27FC236}">
                <a16:creationId xmlns:a16="http://schemas.microsoft.com/office/drawing/2014/main" id="{F55A2576-D475-47DC-BE8C-DDCE3D823AFD}"/>
              </a:ext>
            </a:extLst>
          </p:cNvPr>
          <p:cNvSpPr txBox="1">
            <a:spLocks noChangeArrowheads="1"/>
          </p:cNvSpPr>
          <p:nvPr/>
        </p:nvSpPr>
        <p:spPr bwMode="auto">
          <a:xfrm>
            <a:off x="527050" y="2360613"/>
            <a:ext cx="1651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endParaRPr lang="en-GB" altLang="es-BH" sz="2400" b="1">
              <a:solidFill>
                <a:schemeClr val="tx1"/>
              </a:solidFill>
              <a:latin typeface="Comic Sans MS" panose="030F0902030302020204" pitchFamily="66" charset="0"/>
            </a:endParaRPr>
          </a:p>
        </p:txBody>
      </p:sp>
      <p:sp>
        <p:nvSpPr>
          <p:cNvPr id="50180" name="Text Box 3">
            <a:extLst>
              <a:ext uri="{FF2B5EF4-FFF2-40B4-BE49-F238E27FC236}">
                <a16:creationId xmlns:a16="http://schemas.microsoft.com/office/drawing/2014/main" id="{1AEB3F22-794C-2FB6-D21D-EA8EB4E14C8A}"/>
              </a:ext>
            </a:extLst>
          </p:cNvPr>
          <p:cNvSpPr txBox="1">
            <a:spLocks noChangeArrowheads="1"/>
          </p:cNvSpPr>
          <p:nvPr/>
        </p:nvSpPr>
        <p:spPr bwMode="auto">
          <a:xfrm>
            <a:off x="271463" y="533400"/>
            <a:ext cx="85344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rgbClr val="3333FF"/>
                </a:solidFill>
                <a:latin typeface="Comic Sans MS" panose="030F0902030302020204" pitchFamily="66" charset="0"/>
              </a:rPr>
              <a:t>Regression Approach Used in Practice </a:t>
            </a:r>
          </a:p>
        </p:txBody>
      </p:sp>
      <p:sp>
        <p:nvSpPr>
          <p:cNvPr id="473092" name="Text Box 4">
            <a:extLst>
              <a:ext uri="{FF2B5EF4-FFF2-40B4-BE49-F238E27FC236}">
                <a16:creationId xmlns:a16="http://schemas.microsoft.com/office/drawing/2014/main" id="{DB72FD05-FE3C-7390-723A-6E9AD60765B0}"/>
              </a:ext>
            </a:extLst>
          </p:cNvPr>
          <p:cNvSpPr txBox="1">
            <a:spLocks noChangeArrowheads="1"/>
          </p:cNvSpPr>
          <p:nvPr/>
        </p:nvSpPr>
        <p:spPr bwMode="auto">
          <a:xfrm>
            <a:off x="203200" y="1371600"/>
            <a:ext cx="8805863" cy="52038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rgbClr val="F63F1B"/>
                </a:solidFill>
                <a:latin typeface="Comic Sans MS" panose="030F0902030302020204" pitchFamily="66" charset="0"/>
              </a:rPr>
              <a:t>Combinatorial design</a:t>
            </a:r>
            <a:r>
              <a:rPr lang="en-US" altLang="es-BH" sz="2400" b="1">
                <a:solidFill>
                  <a:schemeClr val="tx1"/>
                </a:solidFill>
                <a:latin typeface="Comic Sans MS" panose="030F0902030302020204" pitchFamily="66" charset="0"/>
              </a:rPr>
              <a:t>: Inspired by work in software testing by</a:t>
            </a:r>
          </a:p>
          <a:p>
            <a:pPr>
              <a:spcBef>
                <a:spcPct val="0"/>
              </a:spcBef>
            </a:pPr>
            <a:r>
              <a:rPr lang="en-US" altLang="es-BH" sz="2400" b="1">
                <a:solidFill>
                  <a:schemeClr val="tx1"/>
                </a:solidFill>
                <a:latin typeface="Comic Sans MS" panose="030F0902030302020204" pitchFamily="66" charset="0"/>
              </a:rPr>
              <a:t>David Cohen, Siddhartha Dalal, Michael Fredman and </a:t>
            </a:r>
          </a:p>
          <a:p>
            <a:pPr>
              <a:spcBef>
                <a:spcPct val="0"/>
              </a:spcBef>
            </a:pPr>
            <a:r>
              <a:rPr lang="en-US" altLang="es-BH" sz="2400" b="1">
                <a:solidFill>
                  <a:schemeClr val="tx1"/>
                </a:solidFill>
                <a:latin typeface="Comic Sans MS" panose="030F0902030302020204" pitchFamily="66" charset="0"/>
              </a:rPr>
              <a:t>Gardner Patton at Bellcore/Telcordia. </a:t>
            </a:r>
          </a:p>
          <a:p>
            <a:pPr>
              <a:spcBef>
                <a:spcPct val="0"/>
              </a:spcBef>
            </a:pPr>
            <a:r>
              <a:rPr lang="en-US" altLang="es-BH" sz="2400" b="1">
                <a:solidFill>
                  <a:schemeClr val="tx1"/>
                </a:solidFill>
                <a:latin typeface="Comic Sans MS" panose="030F0902030302020204" pitchFamily="66" charset="0"/>
              </a:rPr>
              <a:t>Their problem: how to test a good set of inputs to a </a:t>
            </a:r>
          </a:p>
          <a:p>
            <a:pPr>
              <a:spcBef>
                <a:spcPct val="0"/>
              </a:spcBef>
            </a:pPr>
            <a:r>
              <a:rPr lang="en-US" altLang="es-BH" sz="2400" b="1">
                <a:solidFill>
                  <a:schemeClr val="tx1"/>
                </a:solidFill>
                <a:latin typeface="Comic Sans MS" panose="030F0902030302020204" pitchFamily="66" charset="0"/>
              </a:rPr>
              <a:t>program to discover whether there are any bugs. </a:t>
            </a:r>
          </a:p>
          <a:p>
            <a:pPr>
              <a:spcBef>
                <a:spcPct val="0"/>
              </a:spcBef>
            </a:pPr>
            <a:r>
              <a:rPr lang="en-US" altLang="es-BH" sz="2400" b="1">
                <a:solidFill>
                  <a:schemeClr val="tx1"/>
                </a:solidFill>
                <a:latin typeface="Comic Sans MS" panose="030F0902030302020204" pitchFamily="66" charset="0"/>
              </a:rPr>
              <a:t>Not program coverage, but input coverage.</a:t>
            </a:r>
          </a:p>
          <a:p>
            <a:pPr>
              <a:spcBef>
                <a:spcPct val="0"/>
              </a:spcBef>
            </a:pPr>
            <a:r>
              <a:rPr lang="en-US" altLang="es-BH" sz="2400" b="1">
                <a:solidFill>
                  <a:schemeClr val="tx1"/>
                </a:solidFill>
                <a:latin typeface="Comic Sans MS" panose="030F0902030302020204" pitchFamily="66" charset="0"/>
              </a:rPr>
              <a:t>Not all input combinations, but all combinations of </a:t>
            </a:r>
          </a:p>
          <a:p>
            <a:pPr>
              <a:spcBef>
                <a:spcPct val="0"/>
              </a:spcBef>
            </a:pPr>
            <a:r>
              <a:rPr lang="en-US" altLang="es-BH" sz="2400" b="1">
                <a:solidFill>
                  <a:schemeClr val="tx1"/>
                </a:solidFill>
                <a:latin typeface="Comic Sans MS" panose="030F0902030302020204" pitchFamily="66" charset="0"/>
              </a:rPr>
              <a:t>every pair of of input variables (“no pivot” design).</a:t>
            </a:r>
          </a:p>
          <a:p>
            <a:pPr>
              <a:spcBef>
                <a:spcPct val="0"/>
              </a:spcBef>
            </a:pPr>
            <a:endParaRPr lang="en-US" altLang="es-BH" sz="2400" b="1">
              <a:solidFill>
                <a:schemeClr val="tx1"/>
              </a:solidFill>
              <a:latin typeface="Comic Sans MS" panose="030F0902030302020204" pitchFamily="66" charset="0"/>
            </a:endParaRPr>
          </a:p>
          <a:p>
            <a:pPr>
              <a:spcBef>
                <a:spcPct val="0"/>
              </a:spcBef>
            </a:pPr>
            <a:r>
              <a:rPr lang="en-US" altLang="es-BH" sz="2400" b="1">
                <a:solidFill>
                  <a:schemeClr val="tx1"/>
                </a:solidFill>
                <a:latin typeface="Comic Sans MS" panose="030F0902030302020204" pitchFamily="66" charset="0"/>
              </a:rPr>
              <a:t>Hypothesis: every input combination should give </a:t>
            </a:r>
          </a:p>
          <a:p>
            <a:pPr>
              <a:spcBef>
                <a:spcPct val="0"/>
              </a:spcBef>
            </a:pPr>
            <a:r>
              <a:rPr lang="en-US" altLang="es-BH" sz="2400" b="1">
                <a:solidFill>
                  <a:schemeClr val="tx1"/>
                </a:solidFill>
                <a:latin typeface="Comic Sans MS" panose="030F0902030302020204" pitchFamily="66" charset="0"/>
              </a:rPr>
              <a:t>same output: no error.</a:t>
            </a:r>
          </a:p>
          <a:p>
            <a:pPr>
              <a:spcBef>
                <a:spcPct val="0"/>
              </a:spcBef>
            </a:pPr>
            <a:r>
              <a:rPr lang="en-US" altLang="es-BH" sz="2400" b="1">
                <a:solidFill>
                  <a:schemeClr val="tx1"/>
                </a:solidFill>
                <a:latin typeface="Comic Sans MS" panose="030F0902030302020204" pitchFamily="66" charset="0"/>
              </a:rPr>
              <a:t>If true for designed subset, then program is ok.</a:t>
            </a:r>
          </a:p>
          <a:p>
            <a:pPr>
              <a:spcBef>
                <a:spcPct val="0"/>
              </a:spcBef>
            </a:pPr>
            <a:endParaRPr lang="en-US" altLang="es-BH" sz="2400" b="1">
              <a:solidFill>
                <a:schemeClr val="tx1"/>
              </a:solidFill>
              <a:latin typeface="Comic Sans MS" panose="030F0902030302020204" pitchFamily="66" charset="0"/>
            </a:endParaRPr>
          </a:p>
        </p:txBody>
      </p:sp>
      <p:sp>
        <p:nvSpPr>
          <p:cNvPr id="2" name="Marcador de pie de página 1">
            <a:extLst>
              <a:ext uri="{FF2B5EF4-FFF2-40B4-BE49-F238E27FC236}">
                <a16:creationId xmlns:a16="http://schemas.microsoft.com/office/drawing/2014/main" id="{B38ADA8C-6374-6421-F655-37F005333E52}"/>
              </a:ext>
            </a:extLst>
          </p:cNvPr>
          <p:cNvSpPr>
            <a:spLocks noGrp="1"/>
          </p:cNvSpPr>
          <p:nvPr>
            <p:ph type="ftr" sz="quarter" idx="11"/>
          </p:nvPr>
        </p:nvSpPr>
        <p:spPr/>
        <p:txBody>
          <a:bodyPr/>
          <a:lstStyle/>
          <a:p>
            <a:pPr>
              <a:defRPr/>
            </a:pPr>
            <a:r>
              <a:rPr lang="en-US"/>
              <a:t>48 slides in total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730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3092"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5">
            <a:extLst>
              <a:ext uri="{FF2B5EF4-FFF2-40B4-BE49-F238E27FC236}">
                <a16:creationId xmlns:a16="http://schemas.microsoft.com/office/drawing/2014/main" id="{EEFF2851-5378-ACFC-EC26-E3B1BC8E618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4EF1CC68-F2D4-7E4A-BE9A-61D8602FF44C}" type="slidenum">
              <a:rPr lang="en-US" altLang="es-BH" sz="1400">
                <a:solidFill>
                  <a:schemeClr val="tx1"/>
                </a:solidFill>
              </a:rPr>
              <a:pPr eaLnBrk="1" hangingPunct="1"/>
              <a:t>19</a:t>
            </a:fld>
            <a:endParaRPr lang="en-US" altLang="es-BH" sz="1400">
              <a:solidFill>
                <a:schemeClr val="tx1"/>
              </a:solidFill>
            </a:endParaRPr>
          </a:p>
        </p:txBody>
      </p:sp>
      <p:sp>
        <p:nvSpPr>
          <p:cNvPr id="52227" name="Rectangle 2">
            <a:extLst>
              <a:ext uri="{FF2B5EF4-FFF2-40B4-BE49-F238E27FC236}">
                <a16:creationId xmlns:a16="http://schemas.microsoft.com/office/drawing/2014/main" id="{7887A520-7E80-D190-9353-FFD4A322627F}"/>
              </a:ext>
            </a:extLst>
          </p:cNvPr>
          <p:cNvSpPr>
            <a:spLocks noGrp="1" noChangeArrowheads="1"/>
          </p:cNvSpPr>
          <p:nvPr>
            <p:ph type="title"/>
          </p:nvPr>
        </p:nvSpPr>
        <p:spPr>
          <a:xfrm>
            <a:off x="685800" y="381000"/>
            <a:ext cx="7772400" cy="1143000"/>
          </a:xfrm>
        </p:spPr>
        <p:txBody>
          <a:bodyPr/>
          <a:lstStyle/>
          <a:p>
            <a:pPr eaLnBrk="1" hangingPunct="1"/>
            <a:r>
              <a:rPr lang="en-US" altLang="es-BH" sz="4000"/>
              <a:t>Safecracking Solution</a:t>
            </a:r>
            <a:br>
              <a:rPr lang="en-US" altLang="es-BH" sz="4000"/>
            </a:br>
            <a:r>
              <a:rPr lang="en-US" altLang="es-BH" sz="4000"/>
              <a:t>(X = Don’t care)</a:t>
            </a:r>
          </a:p>
        </p:txBody>
      </p:sp>
      <p:sp>
        <p:nvSpPr>
          <p:cNvPr id="52228" name="Rectangle 3">
            <a:extLst>
              <a:ext uri="{FF2B5EF4-FFF2-40B4-BE49-F238E27FC236}">
                <a16:creationId xmlns:a16="http://schemas.microsoft.com/office/drawing/2014/main" id="{DB600F41-9544-2271-9730-A52CEE1B6C83}"/>
              </a:ext>
            </a:extLst>
          </p:cNvPr>
          <p:cNvSpPr>
            <a:spLocks noGrp="1" noChangeArrowheads="1"/>
          </p:cNvSpPr>
          <p:nvPr>
            <p:ph type="body" idx="1"/>
          </p:nvPr>
        </p:nvSpPr>
        <p:spPr>
          <a:xfrm>
            <a:off x="609600" y="1752600"/>
            <a:ext cx="8153400" cy="5105400"/>
          </a:xfrm>
        </p:spPr>
        <p:txBody>
          <a:bodyPr/>
          <a:lstStyle/>
          <a:p>
            <a:pPr eaLnBrk="1" hangingPunct="1">
              <a:lnSpc>
                <a:spcPct val="90000"/>
              </a:lnSpc>
            </a:pPr>
            <a:r>
              <a:rPr lang="en-US" altLang="es-BH" sz="1800" b="1"/>
              <a:t>Number  S1 S2 S3 S4 S5 S6 S7 S8 S9 S10</a:t>
            </a:r>
          </a:p>
          <a:p>
            <a:pPr eaLnBrk="1" hangingPunct="1">
              <a:lnSpc>
                <a:spcPct val="90000"/>
              </a:lnSpc>
            </a:pPr>
            <a:r>
              <a:rPr lang="en-US" altLang="es-BH" sz="1800" b="1"/>
              <a:t>1:      A A A A A A A A A A</a:t>
            </a:r>
          </a:p>
          <a:p>
            <a:pPr eaLnBrk="1" hangingPunct="1">
              <a:lnSpc>
                <a:spcPct val="90000"/>
              </a:lnSpc>
            </a:pPr>
            <a:r>
              <a:rPr lang="en-US" altLang="es-BH" sz="1800" b="1"/>
              <a:t>2:      A B B B B B B B B B</a:t>
            </a:r>
          </a:p>
          <a:p>
            <a:pPr eaLnBrk="1" hangingPunct="1">
              <a:lnSpc>
                <a:spcPct val="90000"/>
              </a:lnSpc>
            </a:pPr>
            <a:r>
              <a:rPr lang="en-US" altLang="es-BH" sz="1800" b="1"/>
              <a:t>3:      A C C C C C C C C C</a:t>
            </a:r>
          </a:p>
          <a:p>
            <a:pPr eaLnBrk="1" hangingPunct="1">
              <a:lnSpc>
                <a:spcPct val="90000"/>
              </a:lnSpc>
            </a:pPr>
            <a:r>
              <a:rPr lang="en-US" altLang="es-BH" sz="1800" b="1"/>
              <a:t>4:      B A B C A B C A B C</a:t>
            </a:r>
          </a:p>
          <a:p>
            <a:pPr eaLnBrk="1" hangingPunct="1">
              <a:lnSpc>
                <a:spcPct val="90000"/>
              </a:lnSpc>
            </a:pPr>
            <a:r>
              <a:rPr lang="en-US" altLang="es-BH" sz="1800" b="1"/>
              <a:t>5:      B B C A B C A B C A</a:t>
            </a:r>
          </a:p>
          <a:p>
            <a:pPr eaLnBrk="1" hangingPunct="1">
              <a:lnSpc>
                <a:spcPct val="90000"/>
              </a:lnSpc>
            </a:pPr>
            <a:r>
              <a:rPr lang="en-US" altLang="es-BH" sz="1800" b="1"/>
              <a:t>6:      B C A B C A B C A B</a:t>
            </a:r>
          </a:p>
          <a:p>
            <a:pPr eaLnBrk="1" hangingPunct="1">
              <a:lnSpc>
                <a:spcPct val="90000"/>
              </a:lnSpc>
            </a:pPr>
            <a:r>
              <a:rPr lang="en-US" altLang="es-BH" sz="1800" b="1"/>
              <a:t>7:      C A C B A C B A C B</a:t>
            </a:r>
          </a:p>
          <a:p>
            <a:pPr eaLnBrk="1" hangingPunct="1">
              <a:lnSpc>
                <a:spcPct val="90000"/>
              </a:lnSpc>
            </a:pPr>
            <a:r>
              <a:rPr lang="en-US" altLang="es-BH" sz="1800" b="1"/>
              <a:t>8:      C B A C B A C B A C</a:t>
            </a:r>
          </a:p>
          <a:p>
            <a:pPr eaLnBrk="1" hangingPunct="1">
              <a:lnSpc>
                <a:spcPct val="90000"/>
              </a:lnSpc>
            </a:pPr>
            <a:r>
              <a:rPr lang="en-US" altLang="es-BH" sz="1800" b="1"/>
              <a:t>9:      C C B A C B A C B A</a:t>
            </a:r>
          </a:p>
          <a:p>
            <a:pPr eaLnBrk="1" hangingPunct="1">
              <a:lnSpc>
                <a:spcPct val="90000"/>
              </a:lnSpc>
            </a:pPr>
            <a:r>
              <a:rPr lang="en-US" altLang="es-BH" sz="1800" b="1"/>
              <a:t>10:     X A A A B B B C C C</a:t>
            </a:r>
          </a:p>
          <a:p>
            <a:pPr eaLnBrk="1" hangingPunct="1">
              <a:lnSpc>
                <a:spcPct val="90000"/>
              </a:lnSpc>
            </a:pPr>
            <a:r>
              <a:rPr lang="en-US" altLang="es-BH" sz="1800" b="1"/>
              <a:t>11:     X A A A C C C B B B</a:t>
            </a:r>
          </a:p>
          <a:p>
            <a:pPr eaLnBrk="1" hangingPunct="1">
              <a:lnSpc>
                <a:spcPct val="90000"/>
              </a:lnSpc>
            </a:pPr>
            <a:r>
              <a:rPr lang="en-US" altLang="es-BH" sz="1800" b="1"/>
              <a:t>12:     X B B B A A A C C C</a:t>
            </a:r>
          </a:p>
          <a:p>
            <a:pPr eaLnBrk="1" hangingPunct="1">
              <a:lnSpc>
                <a:spcPct val="90000"/>
              </a:lnSpc>
            </a:pPr>
            <a:r>
              <a:rPr lang="en-US" altLang="es-BH" sz="1800" b="1"/>
              <a:t>13:     X B B B C C C A A A</a:t>
            </a:r>
          </a:p>
          <a:p>
            <a:pPr eaLnBrk="1" hangingPunct="1">
              <a:lnSpc>
                <a:spcPct val="90000"/>
              </a:lnSpc>
            </a:pPr>
            <a:r>
              <a:rPr lang="en-US" altLang="es-BH" sz="1800" b="1"/>
              <a:t>14:     X C C C A A A B B B</a:t>
            </a:r>
          </a:p>
          <a:p>
            <a:pPr eaLnBrk="1" hangingPunct="1">
              <a:lnSpc>
                <a:spcPct val="90000"/>
              </a:lnSpc>
            </a:pPr>
            <a:r>
              <a:rPr lang="en-US" altLang="es-BH" sz="1800" b="1"/>
              <a:t>15:     X C C C B B B A A A</a:t>
            </a:r>
          </a:p>
          <a:p>
            <a:pPr eaLnBrk="1" hangingPunct="1">
              <a:lnSpc>
                <a:spcPct val="90000"/>
              </a:lnSpc>
            </a:pPr>
            <a:endParaRPr lang="en-US" altLang="es-BH" sz="1800" b="1"/>
          </a:p>
        </p:txBody>
      </p:sp>
      <p:sp>
        <p:nvSpPr>
          <p:cNvPr id="2" name="Marcador de pie de página 1">
            <a:extLst>
              <a:ext uri="{FF2B5EF4-FFF2-40B4-BE49-F238E27FC236}">
                <a16:creationId xmlns:a16="http://schemas.microsoft.com/office/drawing/2014/main" id="{AE8828EB-F6A2-3A53-FE18-E8A77AD95473}"/>
              </a:ext>
            </a:extLst>
          </p:cNvPr>
          <p:cNvSpPr>
            <a:spLocks noGrp="1"/>
          </p:cNvSpPr>
          <p:nvPr>
            <p:ph type="ftr" sz="quarter" idx="11"/>
          </p:nvPr>
        </p:nvSpPr>
        <p:spPr/>
        <p:txBody>
          <a:bodyPr/>
          <a:lstStyle/>
          <a:p>
            <a:pPr>
              <a:defRPr/>
            </a:pPr>
            <a:r>
              <a:rPr lang="en-US"/>
              <a:t>48 slides in total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8CC312A8-5B8E-B966-BAB3-6AA99373150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A8D3A13F-4136-464A-B685-97567D321297}" type="slidenum">
              <a:rPr lang="en-US" altLang="es-BH" sz="1400">
                <a:solidFill>
                  <a:schemeClr val="tx1"/>
                </a:solidFill>
              </a:rPr>
              <a:pPr eaLnBrk="1" hangingPunct="1"/>
              <a:t>2</a:t>
            </a:fld>
            <a:endParaRPr lang="en-US" altLang="es-BH" sz="1400">
              <a:solidFill>
                <a:schemeClr val="tx1"/>
              </a:solidFill>
            </a:endParaRPr>
          </a:p>
        </p:txBody>
      </p:sp>
      <p:sp>
        <p:nvSpPr>
          <p:cNvPr id="17411" name="Rectangle 2">
            <a:extLst>
              <a:ext uri="{FF2B5EF4-FFF2-40B4-BE49-F238E27FC236}">
                <a16:creationId xmlns:a16="http://schemas.microsoft.com/office/drawing/2014/main" id="{0618C5D5-C85D-1A12-A86B-791E7547C4AD}"/>
              </a:ext>
            </a:extLst>
          </p:cNvPr>
          <p:cNvSpPr>
            <a:spLocks noGrp="1" noChangeArrowheads="1"/>
          </p:cNvSpPr>
          <p:nvPr>
            <p:ph type="title"/>
          </p:nvPr>
        </p:nvSpPr>
        <p:spPr/>
        <p:txBody>
          <a:bodyPr/>
          <a:lstStyle/>
          <a:p>
            <a:pPr eaLnBrk="1" hangingPunct="1"/>
            <a:r>
              <a:rPr lang="en-US" altLang="es-BH" sz="4000" dirty="0"/>
              <a:t>How Machine Learning Often Works</a:t>
            </a:r>
          </a:p>
        </p:txBody>
      </p:sp>
      <p:sp>
        <p:nvSpPr>
          <p:cNvPr id="17412" name="Rectangle 3">
            <a:extLst>
              <a:ext uri="{FF2B5EF4-FFF2-40B4-BE49-F238E27FC236}">
                <a16:creationId xmlns:a16="http://schemas.microsoft.com/office/drawing/2014/main" id="{8C8B7A21-8E53-3C5C-DD06-39AF06EBB0C7}"/>
              </a:ext>
            </a:extLst>
          </p:cNvPr>
          <p:cNvSpPr>
            <a:spLocks noGrp="1" noChangeArrowheads="1"/>
          </p:cNvSpPr>
          <p:nvPr>
            <p:ph type="body" idx="1"/>
          </p:nvPr>
        </p:nvSpPr>
        <p:spPr/>
        <p:txBody>
          <a:bodyPr/>
          <a:lstStyle/>
          <a:p>
            <a:pPr eaLnBrk="1" hangingPunct="1"/>
            <a:r>
              <a:rPr lang="en-US" altLang="es-BH" dirty="0"/>
              <a:t>Classical approach:</a:t>
            </a:r>
          </a:p>
          <a:p>
            <a:pPr eaLnBrk="1" hangingPunct="1"/>
            <a:r>
              <a:rPr lang="en-US" altLang="es-BH" dirty="0"/>
              <a:t>Wait for data to appear</a:t>
            </a:r>
          </a:p>
          <a:p>
            <a:pPr eaLnBrk="1" hangingPunct="1"/>
            <a:r>
              <a:rPr lang="en-US" altLang="es-BH" dirty="0"/>
              <a:t>Find patterns in it.</a:t>
            </a:r>
          </a:p>
          <a:p>
            <a:pPr eaLnBrk="1" hangingPunct="1"/>
            <a:r>
              <a:rPr lang="en-US" altLang="es-BH" dirty="0"/>
              <a:t>Hope they are actionable.</a:t>
            </a:r>
          </a:p>
          <a:p>
            <a:pPr eaLnBrk="1" hangingPunct="1"/>
            <a:r>
              <a:rPr lang="en-US" altLang="es-BH" dirty="0"/>
              <a:t>Works well when data is pertinent, e.g. recommendation systems and medical image analysis</a:t>
            </a:r>
          </a:p>
        </p:txBody>
      </p:sp>
      <p:sp>
        <p:nvSpPr>
          <p:cNvPr id="2" name="Marcador de pie de página 1">
            <a:extLst>
              <a:ext uri="{FF2B5EF4-FFF2-40B4-BE49-F238E27FC236}">
                <a16:creationId xmlns:a16="http://schemas.microsoft.com/office/drawing/2014/main" id="{4561729D-B0FD-B913-007F-D738CE663F63}"/>
              </a:ext>
            </a:extLst>
          </p:cNvPr>
          <p:cNvSpPr>
            <a:spLocks noGrp="1"/>
          </p:cNvSpPr>
          <p:nvPr>
            <p:ph type="ftr" sz="quarter" idx="11"/>
          </p:nvPr>
        </p:nvSpPr>
        <p:spPr/>
        <p:txBody>
          <a:bodyPr/>
          <a:lstStyle/>
          <a:p>
            <a:pPr>
              <a:defRPr/>
            </a:pPr>
            <a:r>
              <a:rPr lang="en-US"/>
              <a:t>48 slides in total</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5">
            <a:extLst>
              <a:ext uri="{FF2B5EF4-FFF2-40B4-BE49-F238E27FC236}">
                <a16:creationId xmlns:a16="http://schemas.microsoft.com/office/drawing/2014/main" id="{6A60F2ED-01AA-F0B4-9772-BDE84E9B5C2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ED5047AE-9144-4646-8661-21E377E38A69}" type="slidenum">
              <a:rPr lang="en-US" altLang="es-BH" sz="1400">
                <a:solidFill>
                  <a:schemeClr val="tx1"/>
                </a:solidFill>
              </a:rPr>
              <a:pPr eaLnBrk="1" hangingPunct="1"/>
              <a:t>20</a:t>
            </a:fld>
            <a:endParaRPr lang="en-US" altLang="es-BH" sz="1400">
              <a:solidFill>
                <a:schemeClr val="tx1"/>
              </a:solidFill>
            </a:endParaRPr>
          </a:p>
        </p:txBody>
      </p:sp>
      <p:sp>
        <p:nvSpPr>
          <p:cNvPr id="54275" name="Rectangle 2">
            <a:extLst>
              <a:ext uri="{FF2B5EF4-FFF2-40B4-BE49-F238E27FC236}">
                <a16:creationId xmlns:a16="http://schemas.microsoft.com/office/drawing/2014/main" id="{56A72472-47CA-5CD5-06E0-23472E92C6F5}"/>
              </a:ext>
            </a:extLst>
          </p:cNvPr>
          <p:cNvSpPr>
            <a:spLocks noGrp="1" noChangeArrowheads="1"/>
          </p:cNvSpPr>
          <p:nvPr>
            <p:ph type="title"/>
          </p:nvPr>
        </p:nvSpPr>
        <p:spPr/>
        <p:txBody>
          <a:bodyPr/>
          <a:lstStyle/>
          <a:p>
            <a:pPr eaLnBrk="1" hangingPunct="1"/>
            <a:r>
              <a:rPr lang="en-US" altLang="es-BH" dirty="0"/>
              <a:t>Commerce</a:t>
            </a:r>
          </a:p>
        </p:txBody>
      </p:sp>
      <p:sp>
        <p:nvSpPr>
          <p:cNvPr id="54276" name="Rectangle 3">
            <a:extLst>
              <a:ext uri="{FF2B5EF4-FFF2-40B4-BE49-F238E27FC236}">
                <a16:creationId xmlns:a16="http://schemas.microsoft.com/office/drawing/2014/main" id="{0B73FF12-BB2D-B39B-9EA8-51FF24804071}"/>
              </a:ext>
            </a:extLst>
          </p:cNvPr>
          <p:cNvSpPr>
            <a:spLocks noGrp="1" noChangeArrowheads="1"/>
          </p:cNvSpPr>
          <p:nvPr>
            <p:ph type="body" idx="1"/>
          </p:nvPr>
        </p:nvSpPr>
        <p:spPr/>
        <p:txBody>
          <a:bodyPr/>
          <a:lstStyle/>
          <a:p>
            <a:pPr eaLnBrk="1" hangingPunct="1">
              <a:buFontTx/>
              <a:buNone/>
            </a:pPr>
            <a:endParaRPr lang="en-US" altLang="es-BH" dirty="0"/>
          </a:p>
          <a:p>
            <a:pPr eaLnBrk="1" hangingPunct="1"/>
            <a:r>
              <a:rPr lang="en-US" altLang="es-BH" dirty="0"/>
              <a:t>Fighting Drug Counterfeiting</a:t>
            </a:r>
          </a:p>
          <a:p>
            <a:pPr eaLnBrk="1" hangingPunct="1"/>
            <a:r>
              <a:rPr lang="en-US" altLang="es-BH" dirty="0"/>
              <a:t>Rural banking without crypto</a:t>
            </a:r>
          </a:p>
          <a:p>
            <a:pPr eaLnBrk="1" hangingPunct="1">
              <a:buFontTx/>
              <a:buNone/>
            </a:pPr>
            <a:endParaRPr lang="en-US" altLang="es-BH" dirty="0"/>
          </a:p>
          <a:p>
            <a:pPr eaLnBrk="1" hangingPunct="1"/>
            <a:endParaRPr lang="en-US" altLang="es-BH" dirty="0"/>
          </a:p>
          <a:p>
            <a:pPr eaLnBrk="1" hangingPunct="1"/>
            <a:endParaRPr lang="en-US" altLang="es-BH" dirty="0"/>
          </a:p>
        </p:txBody>
      </p:sp>
      <p:sp>
        <p:nvSpPr>
          <p:cNvPr id="2" name="Marcador de pie de página 1">
            <a:extLst>
              <a:ext uri="{FF2B5EF4-FFF2-40B4-BE49-F238E27FC236}">
                <a16:creationId xmlns:a16="http://schemas.microsoft.com/office/drawing/2014/main" id="{312CB657-D330-F878-CC5E-8807B2324AFE}"/>
              </a:ext>
            </a:extLst>
          </p:cNvPr>
          <p:cNvSpPr>
            <a:spLocks noGrp="1"/>
          </p:cNvSpPr>
          <p:nvPr>
            <p:ph type="ftr" sz="quarter" idx="11"/>
          </p:nvPr>
        </p:nvSpPr>
        <p:spPr/>
        <p:txBody>
          <a:bodyPr/>
          <a:lstStyle/>
          <a:p>
            <a:pPr>
              <a:defRPr/>
            </a:pPr>
            <a:r>
              <a:rPr lang="en-US"/>
              <a:t>48 slides in total</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Technologies Against Drug Counterfeiting</a:t>
            </a:r>
          </a:p>
        </p:txBody>
      </p:sp>
      <p:sp>
        <p:nvSpPr>
          <p:cNvPr id="3" name="Subtitle 2"/>
          <p:cNvSpPr>
            <a:spLocks noGrp="1"/>
          </p:cNvSpPr>
          <p:nvPr>
            <p:ph type="subTitle" idx="1"/>
          </p:nvPr>
        </p:nvSpPr>
        <p:spPr/>
        <p:txBody>
          <a:bodyPr>
            <a:normAutofit fontScale="92500"/>
          </a:bodyPr>
          <a:lstStyle/>
          <a:p>
            <a:r>
              <a:rPr lang="en-US" dirty="0"/>
              <a:t>Dennis Shasha and Michael Ward</a:t>
            </a:r>
          </a:p>
          <a:p>
            <a:r>
              <a:rPr lang="en-US" dirty="0"/>
              <a:t>Departments of Computer Science</a:t>
            </a:r>
            <a:br>
              <a:rPr lang="en-US" dirty="0"/>
            </a:br>
            <a:r>
              <a:rPr lang="en-US" dirty="0"/>
              <a:t>and Chemistry</a:t>
            </a:r>
          </a:p>
        </p:txBody>
      </p:sp>
    </p:spTree>
    <p:extLst>
      <p:ext uri="{BB962C8B-B14F-4D97-AF65-F5344CB8AC3E}">
        <p14:creationId xmlns:p14="http://schemas.microsoft.com/office/powerpoint/2010/main" val="12303319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Problem</a:t>
            </a:r>
          </a:p>
        </p:txBody>
      </p:sp>
      <p:sp>
        <p:nvSpPr>
          <p:cNvPr id="3" name="Content Placeholder 2"/>
          <p:cNvSpPr>
            <a:spLocks noGrp="1"/>
          </p:cNvSpPr>
          <p:nvPr>
            <p:ph idx="1"/>
          </p:nvPr>
        </p:nvSpPr>
        <p:spPr/>
        <p:txBody>
          <a:bodyPr/>
          <a:lstStyle/>
          <a:p>
            <a:r>
              <a:rPr lang="en-US" dirty="0"/>
              <a:t>1% of prescribed drugs in developed world are counterfeits </a:t>
            </a:r>
          </a:p>
          <a:p>
            <a:r>
              <a:rPr lang="en-US" dirty="0"/>
              <a:t>30% in developing world.</a:t>
            </a:r>
          </a:p>
          <a:p>
            <a:r>
              <a:rPr lang="en-US" dirty="0"/>
              <a:t>Bad for patients’ health.</a:t>
            </a:r>
          </a:p>
          <a:p>
            <a:r>
              <a:rPr lang="en-US" dirty="0"/>
              <a:t>Erodes returns to legitimate pharmaceutical manufacturers.</a:t>
            </a:r>
          </a:p>
        </p:txBody>
      </p:sp>
      <p:sp>
        <p:nvSpPr>
          <p:cNvPr id="5" name="Marcador de número de diapositiva 4">
            <a:extLst>
              <a:ext uri="{FF2B5EF4-FFF2-40B4-BE49-F238E27FC236}">
                <a16:creationId xmlns:a16="http://schemas.microsoft.com/office/drawing/2014/main" id="{B0836870-B0D7-3EF6-8D0B-B286F077FCE3}"/>
              </a:ext>
            </a:extLst>
          </p:cNvPr>
          <p:cNvSpPr>
            <a:spLocks noGrp="1"/>
          </p:cNvSpPr>
          <p:nvPr>
            <p:ph type="sldNum" sz="quarter" idx="12"/>
          </p:nvPr>
        </p:nvSpPr>
        <p:spPr/>
        <p:txBody>
          <a:bodyPr/>
          <a:lstStyle/>
          <a:p>
            <a:fld id="{C0E7129A-A67C-0C47-B5BD-C443B8EA0A92}" type="slidenum">
              <a:rPr lang="en-US" altLang="es-BH" smtClean="0"/>
              <a:pPr/>
              <a:t>22</a:t>
            </a:fld>
            <a:endParaRPr lang="en-US" altLang="es-BH"/>
          </a:p>
        </p:txBody>
      </p:sp>
      <p:sp>
        <p:nvSpPr>
          <p:cNvPr id="6" name="Marcador de pie de página 5">
            <a:extLst>
              <a:ext uri="{FF2B5EF4-FFF2-40B4-BE49-F238E27FC236}">
                <a16:creationId xmlns:a16="http://schemas.microsoft.com/office/drawing/2014/main" id="{B6CFF184-BBFF-1205-CB9D-34D95BB8F2E2}"/>
              </a:ext>
            </a:extLst>
          </p:cNvPr>
          <p:cNvSpPr>
            <a:spLocks noGrp="1"/>
          </p:cNvSpPr>
          <p:nvPr>
            <p:ph type="ftr" sz="quarter" idx="11"/>
          </p:nvPr>
        </p:nvSpPr>
        <p:spPr/>
        <p:txBody>
          <a:bodyPr/>
          <a:lstStyle/>
          <a:p>
            <a:pPr>
              <a:defRPr/>
            </a:pPr>
            <a:r>
              <a:rPr lang="en-US"/>
              <a:t>48 slides in total</a:t>
            </a:r>
          </a:p>
        </p:txBody>
      </p:sp>
    </p:spTree>
    <p:extLst>
      <p:ext uri="{BB962C8B-B14F-4D97-AF65-F5344CB8AC3E}">
        <p14:creationId xmlns:p14="http://schemas.microsoft.com/office/powerpoint/2010/main" val="20665857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Current Solutions</a:t>
            </a:r>
          </a:p>
        </p:txBody>
      </p:sp>
      <p:sp>
        <p:nvSpPr>
          <p:cNvPr id="3" name="Content Placeholder 2"/>
          <p:cNvSpPr>
            <a:spLocks noGrp="1"/>
          </p:cNvSpPr>
          <p:nvPr>
            <p:ph idx="1"/>
          </p:nvPr>
        </p:nvSpPr>
        <p:spPr/>
        <p:txBody>
          <a:bodyPr>
            <a:normAutofit lnSpcReduction="10000"/>
          </a:bodyPr>
          <a:lstStyle/>
          <a:p>
            <a:r>
              <a:rPr lang="en-US" dirty="0"/>
              <a:t>Individualized packaging. </a:t>
            </a:r>
          </a:p>
          <a:p>
            <a:pPr lvl="1"/>
            <a:r>
              <a:rPr lang="en-US" dirty="0"/>
              <a:t>Packages are then scanned at the destination</a:t>
            </a:r>
          </a:p>
          <a:p>
            <a:pPr lvl="1"/>
            <a:r>
              <a:rPr lang="en-US" dirty="0"/>
              <a:t>Problem: packages can be counterfeited (like counterfeiting money only easier).</a:t>
            </a:r>
          </a:p>
          <a:p>
            <a:r>
              <a:rPr lang="en-US" dirty="0"/>
              <a:t>Law enforcement</a:t>
            </a:r>
          </a:p>
          <a:p>
            <a:pPr lvl="1"/>
            <a:r>
              <a:rPr lang="en-US" dirty="0"/>
              <a:t>Raid illegitimate packaging plants</a:t>
            </a:r>
          </a:p>
          <a:p>
            <a:pPr lvl="1"/>
            <a:r>
              <a:rPr lang="en-US" dirty="0"/>
              <a:t>Stop drugs at custom ports</a:t>
            </a:r>
          </a:p>
          <a:p>
            <a:pPr lvl="1"/>
            <a:r>
              <a:rPr lang="en-US" dirty="0"/>
              <a:t>Problem: spotty, expensive, and often hard to convict</a:t>
            </a:r>
          </a:p>
        </p:txBody>
      </p:sp>
      <p:sp>
        <p:nvSpPr>
          <p:cNvPr id="5" name="Marcador de número de diapositiva 4">
            <a:extLst>
              <a:ext uri="{FF2B5EF4-FFF2-40B4-BE49-F238E27FC236}">
                <a16:creationId xmlns:a16="http://schemas.microsoft.com/office/drawing/2014/main" id="{0ADA5F2A-D629-510F-6718-DBA837BF2FD4}"/>
              </a:ext>
            </a:extLst>
          </p:cNvPr>
          <p:cNvSpPr>
            <a:spLocks noGrp="1"/>
          </p:cNvSpPr>
          <p:nvPr>
            <p:ph type="sldNum" sz="quarter" idx="12"/>
          </p:nvPr>
        </p:nvSpPr>
        <p:spPr/>
        <p:txBody>
          <a:bodyPr/>
          <a:lstStyle/>
          <a:p>
            <a:fld id="{C0E7129A-A67C-0C47-B5BD-C443B8EA0A92}" type="slidenum">
              <a:rPr lang="en-US" altLang="es-BH" smtClean="0"/>
              <a:pPr/>
              <a:t>23</a:t>
            </a:fld>
            <a:endParaRPr lang="en-US" altLang="es-BH"/>
          </a:p>
        </p:txBody>
      </p:sp>
      <p:sp>
        <p:nvSpPr>
          <p:cNvPr id="6" name="Marcador de pie de página 5">
            <a:extLst>
              <a:ext uri="{FF2B5EF4-FFF2-40B4-BE49-F238E27FC236}">
                <a16:creationId xmlns:a16="http://schemas.microsoft.com/office/drawing/2014/main" id="{A2C72C17-EA21-C6B4-10CB-87088082B83A}"/>
              </a:ext>
            </a:extLst>
          </p:cNvPr>
          <p:cNvSpPr>
            <a:spLocks noGrp="1"/>
          </p:cNvSpPr>
          <p:nvPr>
            <p:ph type="ftr" sz="quarter" idx="11"/>
          </p:nvPr>
        </p:nvSpPr>
        <p:spPr/>
        <p:txBody>
          <a:bodyPr/>
          <a:lstStyle/>
          <a:p>
            <a:pPr>
              <a:defRPr/>
            </a:pPr>
            <a:r>
              <a:rPr lang="en-US"/>
              <a:t>48 slides in total</a:t>
            </a:r>
          </a:p>
        </p:txBody>
      </p:sp>
    </p:spTree>
    <p:extLst>
      <p:ext uri="{BB962C8B-B14F-4D97-AF65-F5344CB8AC3E}">
        <p14:creationId xmlns:p14="http://schemas.microsoft.com/office/powerpoint/2010/main" val="25697563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New Strategy</a:t>
            </a:r>
          </a:p>
        </p:txBody>
      </p:sp>
      <p:sp>
        <p:nvSpPr>
          <p:cNvPr id="3" name="Content Placeholder 2"/>
          <p:cNvSpPr>
            <a:spLocks noGrp="1"/>
          </p:cNvSpPr>
          <p:nvPr>
            <p:ph idx="1"/>
          </p:nvPr>
        </p:nvSpPr>
        <p:spPr/>
        <p:txBody>
          <a:bodyPr/>
          <a:lstStyle/>
          <a:p>
            <a:r>
              <a:rPr lang="en-US" dirty="0"/>
              <a:t>Put the protection at the pill level.</a:t>
            </a:r>
          </a:p>
          <a:p>
            <a:r>
              <a:rPr lang="en-US" dirty="0"/>
              <a:t>Give end user the ability and interest to verify that the pills are legitimate.</a:t>
            </a:r>
          </a:p>
          <a:p>
            <a:r>
              <a:rPr lang="en-US" dirty="0"/>
              <a:t>Provide market information for manufacturers.</a:t>
            </a:r>
          </a:p>
        </p:txBody>
      </p:sp>
      <p:sp>
        <p:nvSpPr>
          <p:cNvPr id="5" name="Marcador de número de diapositiva 4">
            <a:extLst>
              <a:ext uri="{FF2B5EF4-FFF2-40B4-BE49-F238E27FC236}">
                <a16:creationId xmlns:a16="http://schemas.microsoft.com/office/drawing/2014/main" id="{BE04F3EB-7290-B116-21A2-ADD849094D8B}"/>
              </a:ext>
            </a:extLst>
          </p:cNvPr>
          <p:cNvSpPr>
            <a:spLocks noGrp="1"/>
          </p:cNvSpPr>
          <p:nvPr>
            <p:ph type="sldNum" sz="quarter" idx="12"/>
          </p:nvPr>
        </p:nvSpPr>
        <p:spPr/>
        <p:txBody>
          <a:bodyPr/>
          <a:lstStyle/>
          <a:p>
            <a:fld id="{C0E7129A-A67C-0C47-B5BD-C443B8EA0A92}" type="slidenum">
              <a:rPr lang="en-US" altLang="es-BH" smtClean="0"/>
              <a:pPr/>
              <a:t>24</a:t>
            </a:fld>
            <a:endParaRPr lang="en-US" altLang="es-BH"/>
          </a:p>
        </p:txBody>
      </p:sp>
      <p:sp>
        <p:nvSpPr>
          <p:cNvPr id="6" name="Marcador de pie de página 5">
            <a:extLst>
              <a:ext uri="{FF2B5EF4-FFF2-40B4-BE49-F238E27FC236}">
                <a16:creationId xmlns:a16="http://schemas.microsoft.com/office/drawing/2014/main" id="{A7482E34-DCB4-4AC1-8F37-471989EF3BDF}"/>
              </a:ext>
            </a:extLst>
          </p:cNvPr>
          <p:cNvSpPr>
            <a:spLocks noGrp="1"/>
          </p:cNvSpPr>
          <p:nvPr>
            <p:ph type="ftr" sz="quarter" idx="11"/>
          </p:nvPr>
        </p:nvSpPr>
        <p:spPr/>
        <p:txBody>
          <a:bodyPr/>
          <a:lstStyle/>
          <a:p>
            <a:pPr>
              <a:defRPr/>
            </a:pPr>
            <a:r>
              <a:rPr lang="en-US"/>
              <a:t>48 slides in total</a:t>
            </a:r>
          </a:p>
        </p:txBody>
      </p:sp>
    </p:spTree>
    <p:extLst>
      <p:ext uri="{BB962C8B-B14F-4D97-AF65-F5344CB8AC3E}">
        <p14:creationId xmlns:p14="http://schemas.microsoft.com/office/powerpoint/2010/main" val="17545183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Setup</a:t>
            </a:r>
          </a:p>
        </p:txBody>
      </p:sp>
      <p:sp>
        <p:nvSpPr>
          <p:cNvPr id="3" name="Content Placeholder 2"/>
          <p:cNvSpPr>
            <a:spLocks noGrp="1"/>
          </p:cNvSpPr>
          <p:nvPr>
            <p:ph idx="1"/>
          </p:nvPr>
        </p:nvSpPr>
        <p:spPr/>
        <p:txBody>
          <a:bodyPr/>
          <a:lstStyle/>
          <a:p>
            <a:r>
              <a:rPr lang="en-US" dirty="0"/>
              <a:t>Include inactive elements in each pill that appear only on consumption (e.g. color that appears on the tongue only when pill is consumed).</a:t>
            </a:r>
          </a:p>
          <a:p>
            <a:r>
              <a:rPr lang="en-US" dirty="0"/>
              <a:t>Or (more sophisticated) use fine lithography to etch pills.</a:t>
            </a:r>
          </a:p>
          <a:p>
            <a:r>
              <a:rPr lang="en-US" dirty="0"/>
              <a:t>Numbers on packaging that are hard to guess, e.g. a long identifier number.</a:t>
            </a:r>
          </a:p>
        </p:txBody>
      </p:sp>
      <p:sp>
        <p:nvSpPr>
          <p:cNvPr id="5" name="Marcador de número de diapositiva 4">
            <a:extLst>
              <a:ext uri="{FF2B5EF4-FFF2-40B4-BE49-F238E27FC236}">
                <a16:creationId xmlns:a16="http://schemas.microsoft.com/office/drawing/2014/main" id="{EB433504-A884-901A-E226-9C6953F8343B}"/>
              </a:ext>
            </a:extLst>
          </p:cNvPr>
          <p:cNvSpPr>
            <a:spLocks noGrp="1"/>
          </p:cNvSpPr>
          <p:nvPr>
            <p:ph type="sldNum" sz="quarter" idx="12"/>
          </p:nvPr>
        </p:nvSpPr>
        <p:spPr/>
        <p:txBody>
          <a:bodyPr/>
          <a:lstStyle/>
          <a:p>
            <a:fld id="{C0E7129A-A67C-0C47-B5BD-C443B8EA0A92}" type="slidenum">
              <a:rPr lang="en-US" altLang="es-BH" smtClean="0"/>
              <a:pPr/>
              <a:t>25</a:t>
            </a:fld>
            <a:endParaRPr lang="en-US" altLang="es-BH"/>
          </a:p>
        </p:txBody>
      </p:sp>
      <p:sp>
        <p:nvSpPr>
          <p:cNvPr id="6" name="Marcador de pie de página 5">
            <a:extLst>
              <a:ext uri="{FF2B5EF4-FFF2-40B4-BE49-F238E27FC236}">
                <a16:creationId xmlns:a16="http://schemas.microsoft.com/office/drawing/2014/main" id="{4987966D-CE54-A851-E29E-BF477FBA8F56}"/>
              </a:ext>
            </a:extLst>
          </p:cNvPr>
          <p:cNvSpPr>
            <a:spLocks noGrp="1"/>
          </p:cNvSpPr>
          <p:nvPr>
            <p:ph type="ftr" sz="quarter" idx="11"/>
          </p:nvPr>
        </p:nvSpPr>
        <p:spPr/>
        <p:txBody>
          <a:bodyPr/>
          <a:lstStyle/>
          <a:p>
            <a:pPr>
              <a:defRPr/>
            </a:pPr>
            <a:r>
              <a:rPr lang="en-US"/>
              <a:t>48 slides in total</a:t>
            </a:r>
          </a:p>
        </p:txBody>
      </p:sp>
    </p:spTree>
    <p:extLst>
      <p:ext uri="{BB962C8B-B14F-4D97-AF65-F5344CB8AC3E}">
        <p14:creationId xmlns:p14="http://schemas.microsoft.com/office/powerpoint/2010/main" val="2631084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Setup 2</a:t>
            </a:r>
          </a:p>
        </p:txBody>
      </p:sp>
      <p:sp>
        <p:nvSpPr>
          <p:cNvPr id="3" name="Content Placeholder 2"/>
          <p:cNvSpPr>
            <a:spLocks noGrp="1"/>
          </p:cNvSpPr>
          <p:nvPr>
            <p:ph idx="1"/>
          </p:nvPr>
        </p:nvSpPr>
        <p:spPr/>
        <p:txBody>
          <a:bodyPr>
            <a:normAutofit fontScale="92500"/>
          </a:bodyPr>
          <a:lstStyle/>
          <a:p>
            <a:r>
              <a:rPr lang="en-US" dirty="0"/>
              <a:t>Each package will be associated with a sequence of colors</a:t>
            </a:r>
          </a:p>
          <a:p>
            <a:r>
              <a:rPr lang="en-US" dirty="0"/>
              <a:t>Example: blister pack with identification number 24189 has pills with hidden colors (in blister pack numerical sequence) red, red, blue, red, blue, blue, blue, red, blue, …</a:t>
            </a:r>
          </a:p>
          <a:p>
            <a:r>
              <a:rPr lang="en-US" dirty="0"/>
              <a:t>blister pack with identification number 59876 has pills with colors blue, red, blue, red, red, …</a:t>
            </a:r>
          </a:p>
        </p:txBody>
      </p:sp>
      <p:sp>
        <p:nvSpPr>
          <p:cNvPr id="5" name="Marcador de número de diapositiva 4">
            <a:extLst>
              <a:ext uri="{FF2B5EF4-FFF2-40B4-BE49-F238E27FC236}">
                <a16:creationId xmlns:a16="http://schemas.microsoft.com/office/drawing/2014/main" id="{C98CA0B2-D903-24DE-760E-B5668D6EB38F}"/>
              </a:ext>
            </a:extLst>
          </p:cNvPr>
          <p:cNvSpPr>
            <a:spLocks noGrp="1"/>
          </p:cNvSpPr>
          <p:nvPr>
            <p:ph type="sldNum" sz="quarter" idx="12"/>
          </p:nvPr>
        </p:nvSpPr>
        <p:spPr/>
        <p:txBody>
          <a:bodyPr/>
          <a:lstStyle/>
          <a:p>
            <a:fld id="{C0E7129A-A67C-0C47-B5BD-C443B8EA0A92}" type="slidenum">
              <a:rPr lang="en-US" altLang="es-BH" smtClean="0"/>
              <a:pPr/>
              <a:t>26</a:t>
            </a:fld>
            <a:endParaRPr lang="en-US" altLang="es-BH"/>
          </a:p>
        </p:txBody>
      </p:sp>
      <p:sp>
        <p:nvSpPr>
          <p:cNvPr id="6" name="Marcador de pie de página 5">
            <a:extLst>
              <a:ext uri="{FF2B5EF4-FFF2-40B4-BE49-F238E27FC236}">
                <a16:creationId xmlns:a16="http://schemas.microsoft.com/office/drawing/2014/main" id="{0950E619-82DC-F09D-34B4-1C300C44DBF8}"/>
              </a:ext>
            </a:extLst>
          </p:cNvPr>
          <p:cNvSpPr>
            <a:spLocks noGrp="1"/>
          </p:cNvSpPr>
          <p:nvPr>
            <p:ph type="ftr" sz="quarter" idx="11"/>
          </p:nvPr>
        </p:nvSpPr>
        <p:spPr/>
        <p:txBody>
          <a:bodyPr/>
          <a:lstStyle/>
          <a:p>
            <a:pPr>
              <a:defRPr/>
            </a:pPr>
            <a:r>
              <a:rPr lang="en-US"/>
              <a:t>48 slides in total</a:t>
            </a:r>
          </a:p>
        </p:txBody>
      </p:sp>
    </p:spTree>
    <p:extLst>
      <p:ext uri="{BB962C8B-B14F-4D97-AF65-F5344CB8AC3E}">
        <p14:creationId xmlns:p14="http://schemas.microsoft.com/office/powerpoint/2010/main" val="29380264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Verification</a:t>
            </a:r>
          </a:p>
        </p:txBody>
      </p:sp>
      <p:sp>
        <p:nvSpPr>
          <p:cNvPr id="3" name="Content Placeholder 2"/>
          <p:cNvSpPr>
            <a:spLocks noGrp="1"/>
          </p:cNvSpPr>
          <p:nvPr>
            <p:ph idx="1"/>
          </p:nvPr>
        </p:nvSpPr>
        <p:spPr/>
        <p:txBody>
          <a:bodyPr/>
          <a:lstStyle/>
          <a:p>
            <a:r>
              <a:rPr lang="en-US" dirty="0"/>
              <a:t>User starts consuming pills and records colors (or other hidden attribute) of the pills in the numerical order of the blister pack.</a:t>
            </a:r>
          </a:p>
          <a:p>
            <a:r>
              <a:rPr lang="en-US" dirty="0"/>
              <a:t>User texts to a well known web address, reports the blister pack number and the sequences of colors.</a:t>
            </a:r>
          </a:p>
          <a:p>
            <a:r>
              <a:rPr lang="en-US" dirty="0"/>
              <a:t>Web server verifies that sequence or tells the consumer to beware.</a:t>
            </a:r>
          </a:p>
        </p:txBody>
      </p:sp>
      <p:sp>
        <p:nvSpPr>
          <p:cNvPr id="5" name="Marcador de número de diapositiva 4">
            <a:extLst>
              <a:ext uri="{FF2B5EF4-FFF2-40B4-BE49-F238E27FC236}">
                <a16:creationId xmlns:a16="http://schemas.microsoft.com/office/drawing/2014/main" id="{233F27F9-D51D-A7A8-8D11-E6FBCD840350}"/>
              </a:ext>
            </a:extLst>
          </p:cNvPr>
          <p:cNvSpPr>
            <a:spLocks noGrp="1"/>
          </p:cNvSpPr>
          <p:nvPr>
            <p:ph type="sldNum" sz="quarter" idx="12"/>
          </p:nvPr>
        </p:nvSpPr>
        <p:spPr/>
        <p:txBody>
          <a:bodyPr/>
          <a:lstStyle/>
          <a:p>
            <a:fld id="{C0E7129A-A67C-0C47-B5BD-C443B8EA0A92}" type="slidenum">
              <a:rPr lang="en-US" altLang="es-BH" smtClean="0"/>
              <a:pPr/>
              <a:t>27</a:t>
            </a:fld>
            <a:endParaRPr lang="en-US" altLang="es-BH"/>
          </a:p>
        </p:txBody>
      </p:sp>
      <p:sp>
        <p:nvSpPr>
          <p:cNvPr id="6" name="Marcador de pie de página 5">
            <a:extLst>
              <a:ext uri="{FF2B5EF4-FFF2-40B4-BE49-F238E27FC236}">
                <a16:creationId xmlns:a16="http://schemas.microsoft.com/office/drawing/2014/main" id="{8E9903E4-0D2F-0C26-5347-D86E27A3F4C8}"/>
              </a:ext>
            </a:extLst>
          </p:cNvPr>
          <p:cNvSpPr>
            <a:spLocks noGrp="1"/>
          </p:cNvSpPr>
          <p:nvPr>
            <p:ph type="ftr" sz="quarter" idx="11"/>
          </p:nvPr>
        </p:nvSpPr>
        <p:spPr/>
        <p:txBody>
          <a:bodyPr/>
          <a:lstStyle/>
          <a:p>
            <a:pPr>
              <a:defRPr/>
            </a:pPr>
            <a:r>
              <a:rPr lang="en-US"/>
              <a:t>48 slides in total</a:t>
            </a:r>
          </a:p>
        </p:txBody>
      </p:sp>
    </p:spTree>
    <p:extLst>
      <p:ext uri="{BB962C8B-B14F-4D97-AF65-F5344CB8AC3E}">
        <p14:creationId xmlns:p14="http://schemas.microsoft.com/office/powerpoint/2010/main" val="25055407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Benefits</a:t>
            </a:r>
          </a:p>
        </p:txBody>
      </p:sp>
      <p:sp>
        <p:nvSpPr>
          <p:cNvPr id="3" name="Content Placeholder 2"/>
          <p:cNvSpPr>
            <a:spLocks noGrp="1"/>
          </p:cNvSpPr>
          <p:nvPr>
            <p:ph idx="1"/>
          </p:nvPr>
        </p:nvSpPr>
        <p:spPr/>
        <p:txBody>
          <a:bodyPr/>
          <a:lstStyle/>
          <a:p>
            <a:r>
              <a:rPr lang="en-US" dirty="0"/>
              <a:t>User has interest in participating.</a:t>
            </a:r>
          </a:p>
          <a:p>
            <a:r>
              <a:rPr lang="en-US" dirty="0"/>
              <a:t>Thief will therefore be faced with many ways to get caught.</a:t>
            </a:r>
          </a:p>
          <a:p>
            <a:r>
              <a:rPr lang="en-US" dirty="0"/>
              <a:t>User gets feedback about quality of drugs.</a:t>
            </a:r>
          </a:p>
          <a:p>
            <a:r>
              <a:rPr lang="en-US" dirty="0"/>
              <a:t>Pharmaceutical company can estimate extent </a:t>
            </a:r>
            <a:r>
              <a:rPr lang="en-US"/>
              <a:t>of piracy and </a:t>
            </a:r>
            <a:r>
              <a:rPr lang="en-US" dirty="0"/>
              <a:t>can determine who is using the product and where.</a:t>
            </a:r>
          </a:p>
        </p:txBody>
      </p:sp>
      <p:sp>
        <p:nvSpPr>
          <p:cNvPr id="5" name="Marcador de número de diapositiva 4">
            <a:extLst>
              <a:ext uri="{FF2B5EF4-FFF2-40B4-BE49-F238E27FC236}">
                <a16:creationId xmlns:a16="http://schemas.microsoft.com/office/drawing/2014/main" id="{61B1B85B-3BAD-F691-6248-3C263669C0CA}"/>
              </a:ext>
            </a:extLst>
          </p:cNvPr>
          <p:cNvSpPr>
            <a:spLocks noGrp="1"/>
          </p:cNvSpPr>
          <p:nvPr>
            <p:ph type="sldNum" sz="quarter" idx="12"/>
          </p:nvPr>
        </p:nvSpPr>
        <p:spPr/>
        <p:txBody>
          <a:bodyPr/>
          <a:lstStyle/>
          <a:p>
            <a:fld id="{C0E7129A-A67C-0C47-B5BD-C443B8EA0A92}" type="slidenum">
              <a:rPr lang="en-US" altLang="es-BH" smtClean="0"/>
              <a:pPr/>
              <a:t>28</a:t>
            </a:fld>
            <a:endParaRPr lang="en-US" altLang="es-BH"/>
          </a:p>
        </p:txBody>
      </p:sp>
      <p:sp>
        <p:nvSpPr>
          <p:cNvPr id="6" name="Marcador de pie de página 5">
            <a:extLst>
              <a:ext uri="{FF2B5EF4-FFF2-40B4-BE49-F238E27FC236}">
                <a16:creationId xmlns:a16="http://schemas.microsoft.com/office/drawing/2014/main" id="{F8AC08E6-B5B3-0515-E384-FBAAA910A653}"/>
              </a:ext>
            </a:extLst>
          </p:cNvPr>
          <p:cNvSpPr>
            <a:spLocks noGrp="1"/>
          </p:cNvSpPr>
          <p:nvPr>
            <p:ph type="ftr" sz="quarter" idx="11"/>
          </p:nvPr>
        </p:nvSpPr>
        <p:spPr/>
        <p:txBody>
          <a:bodyPr/>
          <a:lstStyle/>
          <a:p>
            <a:pPr>
              <a:defRPr/>
            </a:pPr>
            <a:r>
              <a:rPr lang="en-US"/>
              <a:t>48 slides in total</a:t>
            </a:r>
          </a:p>
        </p:txBody>
      </p:sp>
    </p:spTree>
    <p:extLst>
      <p:ext uri="{BB962C8B-B14F-4D97-AF65-F5344CB8AC3E}">
        <p14:creationId xmlns:p14="http://schemas.microsoft.com/office/powerpoint/2010/main" val="29634120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ext Box 1">
            <a:extLst>
              <a:ext uri="{FF2B5EF4-FFF2-40B4-BE49-F238E27FC236}">
                <a16:creationId xmlns:a16="http://schemas.microsoft.com/office/drawing/2014/main" id="{93331147-E719-7512-A174-59F284C95DBF}"/>
              </a:ext>
            </a:extLst>
          </p:cNvPr>
          <p:cNvSpPr txBox="1">
            <a:spLocks noChangeArrowheads="1"/>
          </p:cNvSpPr>
          <p:nvPr/>
        </p:nvSpPr>
        <p:spPr bwMode="auto">
          <a:xfrm>
            <a:off x="685800" y="1905000"/>
            <a:ext cx="7772400"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000">
                <a:solidFill>
                  <a:srgbClr val="000000"/>
                </a:solidFill>
              </a:rPr>
              <a:t>Secure Rural Banking</a:t>
            </a:r>
            <a:br>
              <a:rPr lang="en-US" altLang="es-BH" sz="4000">
                <a:solidFill>
                  <a:srgbClr val="000000"/>
                </a:solidFill>
              </a:rPr>
            </a:br>
            <a:r>
              <a:rPr lang="en-US" altLang="es-BH" sz="4000">
                <a:solidFill>
                  <a:srgbClr val="000000"/>
                </a:solidFill>
              </a:rPr>
              <a:t>(using an untrusted cellphone</a:t>
            </a:r>
            <a:br>
              <a:rPr lang="en-US" altLang="es-BH" sz="4000">
                <a:solidFill>
                  <a:srgbClr val="000000"/>
                </a:solidFill>
              </a:rPr>
            </a:br>
            <a:r>
              <a:rPr lang="en-US" altLang="es-BH" sz="4000">
                <a:solidFill>
                  <a:srgbClr val="000000"/>
                </a:solidFill>
              </a:rPr>
              <a:t>and scratch cards)</a:t>
            </a:r>
          </a:p>
        </p:txBody>
      </p:sp>
      <p:sp>
        <p:nvSpPr>
          <p:cNvPr id="71683" name="Text Box 2">
            <a:extLst>
              <a:ext uri="{FF2B5EF4-FFF2-40B4-BE49-F238E27FC236}">
                <a16:creationId xmlns:a16="http://schemas.microsoft.com/office/drawing/2014/main" id="{177382AB-4603-23DF-9B58-3BC49C120082}"/>
              </a:ext>
            </a:extLst>
          </p:cNvPr>
          <p:cNvSpPr txBox="1">
            <a:spLocks noChangeArrowheads="1"/>
          </p:cNvSpPr>
          <p:nvPr/>
        </p:nvSpPr>
        <p:spPr bwMode="auto">
          <a:xfrm>
            <a:off x="1371600" y="3886200"/>
            <a:ext cx="6400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spcBef>
                <a:spcPts val="800"/>
              </a:spcBef>
            </a:pPr>
            <a:r>
              <a:rPr lang="en-US" altLang="es-BH" sz="3200">
                <a:solidFill>
                  <a:srgbClr val="000000"/>
                </a:solidFill>
              </a:rPr>
              <a:t>Dennis Shasha</a:t>
            </a:r>
          </a:p>
          <a:p>
            <a:pPr algn="ctr" eaLnBrk="1" hangingPunct="1">
              <a:spcBef>
                <a:spcPts val="800"/>
              </a:spcBef>
            </a:pPr>
            <a:r>
              <a:rPr lang="en-US" altLang="es-BH" sz="3200">
                <a:solidFill>
                  <a:srgbClr val="000000"/>
                </a:solidFill>
              </a:rPr>
              <a:t>Joint work with Ashlesh Sharma and Lakshmi Subramanian (S</a:t>
            </a:r>
            <a:r>
              <a:rPr lang="en-US" altLang="es-BH" sz="3200" baseline="30000">
                <a:solidFill>
                  <a:srgbClr val="000000"/>
                </a:solidFill>
              </a:rPr>
              <a:t>3</a:t>
            </a:r>
            <a:r>
              <a:rPr lang="en-US" altLang="es-BH" sz="3200">
                <a:solidFill>
                  <a:srgbClr val="000000"/>
                </a:solidFill>
              </a:rPr>
              <a:t>)</a:t>
            </a:r>
          </a:p>
        </p:txBody>
      </p:sp>
      <p:pic>
        <p:nvPicPr>
          <p:cNvPr id="2" name="Cámara 1">
            <a:extLst>
              <a:ext uri="{FF2B5EF4-FFF2-40B4-BE49-F238E27FC236}">
                <a16:creationId xmlns:a16="http://schemas.microsoft.com/office/drawing/2014/main" id="{D8D23632-E392-BF3C-87BD-C3A88151A5D7}"/>
              </a:ext>
            </a:extLst>
          </p:cNvPr>
          <p:cNvPicPr>
            <a:picLocks noChangeAspect="1"/>
            <a:extLst>
              <a:ext uri="{51228E76-BA90-4043-B771-695A4F85340A}">
                <alf:liveFeedProps xmlns:alf="http://schemas.microsoft.com/office/drawing/2021/livefeed"/>
              </a:ext>
            </a:extLst>
          </p:cNvPicPr>
          <p:nvPr/>
        </p:nvPicPr>
        <p:blipFill>
          <a:blip r:embed="rId3">
            <a:extLst>
              <a:ext uri="{96DAC541-7B7A-43D3-8B79-37D633B846F1}">
                <asvg:svgBlip xmlns:asvg="http://schemas.microsoft.com/office/drawing/2016/SVG/main" r:embed="rId4"/>
              </a:ext>
            </a:extLst>
          </a:blip>
          <a:stretch>
            <a:fillRect/>
          </a:stretch>
        </p:blipFill>
        <p:spPr>
          <a:xfrm>
            <a:off x="7004304" y="4718304"/>
            <a:ext cx="2057400" cy="2057400"/>
          </a:xfrm>
          <a:prstGeom prst="ellipse">
            <a:avLst/>
          </a:prstGeom>
        </p:spPr>
      </p:pic>
      <p:sp>
        <p:nvSpPr>
          <p:cNvPr id="3" name="Marcador de número de diapositiva 2">
            <a:extLst>
              <a:ext uri="{FF2B5EF4-FFF2-40B4-BE49-F238E27FC236}">
                <a16:creationId xmlns:a16="http://schemas.microsoft.com/office/drawing/2014/main" id="{B740FFB4-EC72-5CE8-E498-260932FEB4B2}"/>
              </a:ext>
            </a:extLst>
          </p:cNvPr>
          <p:cNvSpPr>
            <a:spLocks noGrp="1"/>
          </p:cNvSpPr>
          <p:nvPr>
            <p:ph type="sldNum" sz="quarter" idx="12"/>
          </p:nvPr>
        </p:nvSpPr>
        <p:spPr/>
        <p:txBody>
          <a:bodyPr/>
          <a:lstStyle/>
          <a:p>
            <a:fld id="{277E7E10-85DC-1A46-A7C2-5C0AEF852962}" type="slidenum">
              <a:rPr lang="en-US" altLang="es-BH" smtClean="0"/>
              <a:pPr/>
              <a:t>29</a:t>
            </a:fld>
            <a:endParaRPr lang="en-US" altLang="es-BH"/>
          </a:p>
        </p:txBody>
      </p:sp>
      <p:sp>
        <p:nvSpPr>
          <p:cNvPr id="4" name="Marcador de pie de página 3">
            <a:extLst>
              <a:ext uri="{FF2B5EF4-FFF2-40B4-BE49-F238E27FC236}">
                <a16:creationId xmlns:a16="http://schemas.microsoft.com/office/drawing/2014/main" id="{FBF52C57-E5CD-0354-2566-B26B95FF3E61}"/>
              </a:ext>
            </a:extLst>
          </p:cNvPr>
          <p:cNvSpPr>
            <a:spLocks noGrp="1"/>
          </p:cNvSpPr>
          <p:nvPr>
            <p:ph type="ftr" sz="quarter" idx="11"/>
          </p:nvPr>
        </p:nvSpPr>
        <p:spPr/>
        <p:txBody>
          <a:bodyPr/>
          <a:lstStyle/>
          <a:p>
            <a:pPr>
              <a:defRPr/>
            </a:pPr>
            <a:r>
              <a:rPr lang="en-US"/>
              <a:t>48 slides in total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a:extLst>
              <a:ext uri="{FF2B5EF4-FFF2-40B4-BE49-F238E27FC236}">
                <a16:creationId xmlns:a16="http://schemas.microsoft.com/office/drawing/2014/main" id="{1B09868B-E0FE-95B2-9FD8-127A9C26BBB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B74F68FC-A5B2-E949-967F-D028CD400240}" type="slidenum">
              <a:rPr lang="en-US" altLang="es-BH" sz="1400">
                <a:solidFill>
                  <a:schemeClr val="tx1"/>
                </a:solidFill>
              </a:rPr>
              <a:pPr eaLnBrk="1" hangingPunct="1"/>
              <a:t>3</a:t>
            </a:fld>
            <a:endParaRPr lang="en-US" altLang="es-BH" sz="1400">
              <a:solidFill>
                <a:schemeClr val="tx1"/>
              </a:solidFill>
            </a:endParaRPr>
          </a:p>
        </p:txBody>
      </p:sp>
      <p:sp>
        <p:nvSpPr>
          <p:cNvPr id="19459" name="Rectangle 2">
            <a:extLst>
              <a:ext uri="{FF2B5EF4-FFF2-40B4-BE49-F238E27FC236}">
                <a16:creationId xmlns:a16="http://schemas.microsoft.com/office/drawing/2014/main" id="{D46F3A03-9C93-A8B6-401B-0D0F9B849E65}"/>
              </a:ext>
            </a:extLst>
          </p:cNvPr>
          <p:cNvSpPr>
            <a:spLocks noGrp="1" noChangeArrowheads="1"/>
          </p:cNvSpPr>
          <p:nvPr>
            <p:ph type="title"/>
          </p:nvPr>
        </p:nvSpPr>
        <p:spPr/>
        <p:txBody>
          <a:bodyPr/>
          <a:lstStyle/>
          <a:p>
            <a:pPr eaLnBrk="1" hangingPunct="1"/>
            <a:r>
              <a:rPr lang="en-US" altLang="es-BH"/>
              <a:t>Activist Data Mining</a:t>
            </a:r>
          </a:p>
        </p:txBody>
      </p:sp>
      <p:sp>
        <p:nvSpPr>
          <p:cNvPr id="19460" name="Rectangle 3">
            <a:extLst>
              <a:ext uri="{FF2B5EF4-FFF2-40B4-BE49-F238E27FC236}">
                <a16:creationId xmlns:a16="http://schemas.microsoft.com/office/drawing/2014/main" id="{AE47CFDA-08E2-028B-94E0-4AF594B0DB67}"/>
              </a:ext>
            </a:extLst>
          </p:cNvPr>
          <p:cNvSpPr>
            <a:spLocks noGrp="1" noChangeArrowheads="1"/>
          </p:cNvSpPr>
          <p:nvPr>
            <p:ph type="body" idx="1"/>
          </p:nvPr>
        </p:nvSpPr>
        <p:spPr>
          <a:xfrm>
            <a:off x="685800" y="1981200"/>
            <a:ext cx="8153400" cy="4648200"/>
          </a:xfrm>
        </p:spPr>
        <p:txBody>
          <a:bodyPr/>
          <a:lstStyle/>
          <a:p>
            <a:pPr eaLnBrk="1" hangingPunct="1"/>
            <a:r>
              <a:rPr lang="en-US" altLang="es-BH"/>
              <a:t>Propose initial experiments to explore subspace of some predefined search space</a:t>
            </a:r>
          </a:p>
          <a:p>
            <a:pPr eaLnBrk="1" hangingPunct="1"/>
            <a:r>
              <a:rPr lang="en-US" altLang="es-BH"/>
              <a:t>Evaluate the results</a:t>
            </a:r>
          </a:p>
          <a:p>
            <a:pPr eaLnBrk="1" hangingPunct="1"/>
            <a:r>
              <a:rPr lang="en-US" altLang="es-BH"/>
              <a:t>Propose new experiments, evaluate, propose, evaluate, propose ….</a:t>
            </a:r>
          </a:p>
          <a:p>
            <a:pPr eaLnBrk="1" hangingPunct="1"/>
            <a:r>
              <a:rPr lang="en-US" altLang="es-BH"/>
              <a:t>Iterative and adaptive</a:t>
            </a:r>
          </a:p>
        </p:txBody>
      </p:sp>
      <p:pic>
        <p:nvPicPr>
          <p:cNvPr id="19461" name="Picture 4" descr="pe01981_">
            <a:extLst>
              <a:ext uri="{FF2B5EF4-FFF2-40B4-BE49-F238E27FC236}">
                <a16:creationId xmlns:a16="http://schemas.microsoft.com/office/drawing/2014/main" id="{C4CBDD31-741C-65BA-12E8-0FF5232AD1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69050" y="4191000"/>
            <a:ext cx="2328863" cy="2401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Marcador de pie de página 1">
            <a:extLst>
              <a:ext uri="{FF2B5EF4-FFF2-40B4-BE49-F238E27FC236}">
                <a16:creationId xmlns:a16="http://schemas.microsoft.com/office/drawing/2014/main" id="{E7B32B07-B383-03A4-7772-2B9400A62642}"/>
              </a:ext>
            </a:extLst>
          </p:cNvPr>
          <p:cNvSpPr>
            <a:spLocks noGrp="1"/>
          </p:cNvSpPr>
          <p:nvPr>
            <p:ph type="ftr" sz="quarter" idx="11"/>
          </p:nvPr>
        </p:nvSpPr>
        <p:spPr/>
        <p:txBody>
          <a:bodyPr/>
          <a:lstStyle/>
          <a:p>
            <a:pPr>
              <a:defRPr/>
            </a:pPr>
            <a:r>
              <a:rPr lang="en-US"/>
              <a:t>48 slides in total</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ext Box 1">
            <a:extLst>
              <a:ext uri="{FF2B5EF4-FFF2-40B4-BE49-F238E27FC236}">
                <a16:creationId xmlns:a16="http://schemas.microsoft.com/office/drawing/2014/main" id="{8BDCADC5-9552-8863-725D-485AD5312861}"/>
              </a:ext>
            </a:extLst>
          </p:cNvPr>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400">
                <a:solidFill>
                  <a:srgbClr val="000000"/>
                </a:solidFill>
              </a:rPr>
              <a:t>Setting</a:t>
            </a:r>
          </a:p>
        </p:txBody>
      </p:sp>
      <p:sp>
        <p:nvSpPr>
          <p:cNvPr id="73731" name="Text Box 2">
            <a:extLst>
              <a:ext uri="{FF2B5EF4-FFF2-40B4-BE49-F238E27FC236}">
                <a16:creationId xmlns:a16="http://schemas.microsoft.com/office/drawing/2014/main" id="{A8175CE0-624B-1684-B070-967E7C2C6EF7}"/>
              </a:ext>
            </a:extLst>
          </p:cNvPr>
          <p:cNvSpPr txBox="1">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9pPr>
          </a:lstStyle>
          <a:p>
            <a:pPr eaLnBrk="1" hangingPunct="1">
              <a:spcBef>
                <a:spcPts val="800"/>
              </a:spcBef>
              <a:buFont typeface="Arial" panose="020B0604020202020204" pitchFamily="34" charset="0"/>
              <a:buChar char="•"/>
            </a:pPr>
            <a:r>
              <a:rPr lang="en-US" altLang="es-BH" sz="3200">
                <a:solidFill>
                  <a:srgbClr val="000000"/>
                </a:solidFill>
              </a:rPr>
              <a:t>Rural villages have no banks.</a:t>
            </a:r>
          </a:p>
          <a:p>
            <a:pPr eaLnBrk="1" hangingPunct="1">
              <a:spcBef>
                <a:spcPts val="800"/>
              </a:spcBef>
              <a:buFont typeface="Arial" panose="020B0604020202020204" pitchFamily="34" charset="0"/>
              <a:buChar char="•"/>
            </a:pPr>
            <a:r>
              <a:rPr lang="en-US" altLang="es-BH" sz="3200">
                <a:solidFill>
                  <a:srgbClr val="000000"/>
                </a:solidFill>
              </a:rPr>
              <a:t>Traveling to a bank is long and arduous.</a:t>
            </a:r>
          </a:p>
          <a:p>
            <a:pPr eaLnBrk="1" hangingPunct="1">
              <a:spcBef>
                <a:spcPts val="800"/>
              </a:spcBef>
              <a:buFont typeface="Arial" panose="020B0604020202020204" pitchFamily="34" charset="0"/>
              <a:buChar char="•"/>
            </a:pPr>
            <a:r>
              <a:rPr lang="en-US" altLang="es-BH" sz="3200">
                <a:solidFill>
                  <a:srgbClr val="000000"/>
                </a:solidFill>
              </a:rPr>
              <a:t>Banking is needed – put away harvest money, get money for seeds.</a:t>
            </a:r>
          </a:p>
          <a:p>
            <a:pPr eaLnBrk="1" hangingPunct="1">
              <a:spcBef>
                <a:spcPts val="800"/>
              </a:spcBef>
              <a:buFont typeface="Arial" panose="020B0604020202020204" pitchFamily="34" charset="0"/>
              <a:buChar char="•"/>
            </a:pPr>
            <a:r>
              <a:rPr lang="en-US" altLang="es-BH" sz="3200">
                <a:solidFill>
                  <a:srgbClr val="000000"/>
                </a:solidFill>
              </a:rPr>
              <a:t>Banks deputize shopkeepers to act as agents.</a:t>
            </a:r>
          </a:p>
          <a:p>
            <a:pPr eaLnBrk="1" hangingPunct="1">
              <a:spcBef>
                <a:spcPts val="800"/>
              </a:spcBef>
              <a:buFont typeface="Arial" panose="020B0604020202020204" pitchFamily="34" charset="0"/>
              <a:buChar char="•"/>
            </a:pPr>
            <a:r>
              <a:rPr lang="en-US" altLang="es-BH" sz="3200">
                <a:solidFill>
                  <a:srgbClr val="000000"/>
                </a:solidFill>
              </a:rPr>
              <a:t>Shopkeepers literate; have cellphones. Farmers can read numbers and letters.</a:t>
            </a:r>
          </a:p>
        </p:txBody>
      </p:sp>
      <p:pic>
        <p:nvPicPr>
          <p:cNvPr id="73732" name="Picture 3">
            <a:extLst>
              <a:ext uri="{FF2B5EF4-FFF2-40B4-BE49-F238E27FC236}">
                <a16:creationId xmlns:a16="http://schemas.microsoft.com/office/drawing/2014/main" id="{D6D814D1-14C8-3B33-96DF-F08B0F9605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0"/>
            <a:ext cx="22098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 name="Marcador de número de diapositiva 1">
            <a:extLst>
              <a:ext uri="{FF2B5EF4-FFF2-40B4-BE49-F238E27FC236}">
                <a16:creationId xmlns:a16="http://schemas.microsoft.com/office/drawing/2014/main" id="{8B09BAD3-EEBE-2C34-7BC6-1A0A10773F87}"/>
              </a:ext>
            </a:extLst>
          </p:cNvPr>
          <p:cNvSpPr>
            <a:spLocks noGrp="1"/>
          </p:cNvSpPr>
          <p:nvPr>
            <p:ph type="sldNum" sz="quarter" idx="12"/>
          </p:nvPr>
        </p:nvSpPr>
        <p:spPr/>
        <p:txBody>
          <a:bodyPr/>
          <a:lstStyle/>
          <a:p>
            <a:fld id="{277E7E10-85DC-1A46-A7C2-5C0AEF852962}" type="slidenum">
              <a:rPr lang="en-US" altLang="es-BH" smtClean="0"/>
              <a:pPr/>
              <a:t>30</a:t>
            </a:fld>
            <a:endParaRPr lang="en-US" altLang="es-BH"/>
          </a:p>
        </p:txBody>
      </p:sp>
      <p:sp>
        <p:nvSpPr>
          <p:cNvPr id="3" name="Marcador de pie de página 2">
            <a:extLst>
              <a:ext uri="{FF2B5EF4-FFF2-40B4-BE49-F238E27FC236}">
                <a16:creationId xmlns:a16="http://schemas.microsoft.com/office/drawing/2014/main" id="{81C6332C-88BB-81B8-21C2-81D6B397BF0A}"/>
              </a:ext>
            </a:extLst>
          </p:cNvPr>
          <p:cNvSpPr>
            <a:spLocks noGrp="1"/>
          </p:cNvSpPr>
          <p:nvPr>
            <p:ph type="ftr" sz="quarter" idx="11"/>
          </p:nvPr>
        </p:nvSpPr>
        <p:spPr/>
        <p:txBody>
          <a:bodyPr/>
          <a:lstStyle/>
          <a:p>
            <a:pPr>
              <a:defRPr/>
            </a:pPr>
            <a:r>
              <a:rPr lang="en-US"/>
              <a:t>48 slides in total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ext Box 1">
            <a:extLst>
              <a:ext uri="{FF2B5EF4-FFF2-40B4-BE49-F238E27FC236}">
                <a16:creationId xmlns:a16="http://schemas.microsoft.com/office/drawing/2014/main" id="{20A5ED9A-4F3C-411F-8883-E0C9F2180459}"/>
              </a:ext>
            </a:extLst>
          </p:cNvPr>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400">
                <a:solidFill>
                  <a:srgbClr val="000000"/>
                </a:solidFill>
              </a:rPr>
              <a:t>Trust Relationships</a:t>
            </a:r>
          </a:p>
        </p:txBody>
      </p:sp>
      <p:sp>
        <p:nvSpPr>
          <p:cNvPr id="75779" name="Text Box 2">
            <a:extLst>
              <a:ext uri="{FF2B5EF4-FFF2-40B4-BE49-F238E27FC236}">
                <a16:creationId xmlns:a16="http://schemas.microsoft.com/office/drawing/2014/main" id="{6F319455-119F-4FA8-6068-2A26E3059677}"/>
              </a:ext>
            </a:extLst>
          </p:cNvPr>
          <p:cNvSpPr txBox="1">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9pPr>
          </a:lstStyle>
          <a:p>
            <a:pPr eaLnBrk="1" hangingPunct="1">
              <a:spcBef>
                <a:spcPts val="800"/>
              </a:spcBef>
              <a:buFont typeface="Arial" panose="020B0604020202020204" pitchFamily="34" charset="0"/>
              <a:buChar char="•"/>
            </a:pPr>
            <a:r>
              <a:rPr lang="en-US" altLang="es-BH" sz="3200">
                <a:solidFill>
                  <a:srgbClr val="000000"/>
                </a:solidFill>
              </a:rPr>
              <a:t>Shopkeeper trusts bank.</a:t>
            </a:r>
          </a:p>
          <a:p>
            <a:pPr eaLnBrk="1" hangingPunct="1">
              <a:spcBef>
                <a:spcPts val="800"/>
              </a:spcBef>
              <a:buFont typeface="Arial" panose="020B0604020202020204" pitchFamily="34" charset="0"/>
              <a:buChar char="•"/>
            </a:pPr>
            <a:r>
              <a:rPr lang="en-US" altLang="es-BH" sz="3200">
                <a:solidFill>
                  <a:srgbClr val="000000"/>
                </a:solidFill>
              </a:rPr>
              <a:t>Farmer trusts bank.</a:t>
            </a:r>
          </a:p>
          <a:p>
            <a:pPr eaLnBrk="1" hangingPunct="1">
              <a:spcBef>
                <a:spcPts val="800"/>
              </a:spcBef>
              <a:buFont typeface="Arial" panose="020B0604020202020204" pitchFamily="34" charset="0"/>
              <a:buChar char="•"/>
            </a:pPr>
            <a:r>
              <a:rPr lang="en-US" altLang="es-BH" sz="3200">
                <a:solidFill>
                  <a:srgbClr val="000000"/>
                </a:solidFill>
              </a:rPr>
              <a:t>Shopkeeper does not trust Farmer.</a:t>
            </a:r>
            <a:br>
              <a:rPr lang="en-US" altLang="es-BH" sz="3200">
                <a:solidFill>
                  <a:srgbClr val="000000"/>
                </a:solidFill>
              </a:rPr>
            </a:br>
            <a:r>
              <a:rPr lang="en-US" altLang="es-BH" sz="3200">
                <a:solidFill>
                  <a:srgbClr val="000000"/>
                </a:solidFill>
              </a:rPr>
              <a:t>Farmer does not trust Shopkeeper.</a:t>
            </a:r>
          </a:p>
        </p:txBody>
      </p:sp>
      <p:pic>
        <p:nvPicPr>
          <p:cNvPr id="75780" name="Picture 3">
            <a:extLst>
              <a:ext uri="{FF2B5EF4-FFF2-40B4-BE49-F238E27FC236}">
                <a16:creationId xmlns:a16="http://schemas.microsoft.com/office/drawing/2014/main" id="{3F5034F5-52D8-56F0-E194-B64792BE89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1295400"/>
            <a:ext cx="1841500"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75781" name="Picture 4">
            <a:extLst>
              <a:ext uri="{FF2B5EF4-FFF2-40B4-BE49-F238E27FC236}">
                <a16:creationId xmlns:a16="http://schemas.microsoft.com/office/drawing/2014/main" id="{6457E689-6AA6-C5BD-A643-ACD92BB00A9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8975" y="4092575"/>
            <a:ext cx="1219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 name="Marcador de número de diapositiva 1">
            <a:extLst>
              <a:ext uri="{FF2B5EF4-FFF2-40B4-BE49-F238E27FC236}">
                <a16:creationId xmlns:a16="http://schemas.microsoft.com/office/drawing/2014/main" id="{1C70521C-CCC6-0030-B4EE-7DB4AA130183}"/>
              </a:ext>
            </a:extLst>
          </p:cNvPr>
          <p:cNvSpPr>
            <a:spLocks noGrp="1"/>
          </p:cNvSpPr>
          <p:nvPr>
            <p:ph type="sldNum" sz="quarter" idx="12"/>
          </p:nvPr>
        </p:nvSpPr>
        <p:spPr/>
        <p:txBody>
          <a:bodyPr/>
          <a:lstStyle/>
          <a:p>
            <a:fld id="{277E7E10-85DC-1A46-A7C2-5C0AEF852962}" type="slidenum">
              <a:rPr lang="en-US" altLang="es-BH" smtClean="0"/>
              <a:pPr/>
              <a:t>31</a:t>
            </a:fld>
            <a:endParaRPr lang="en-US" altLang="es-BH"/>
          </a:p>
        </p:txBody>
      </p:sp>
      <p:sp>
        <p:nvSpPr>
          <p:cNvPr id="3" name="Marcador de pie de página 2">
            <a:extLst>
              <a:ext uri="{FF2B5EF4-FFF2-40B4-BE49-F238E27FC236}">
                <a16:creationId xmlns:a16="http://schemas.microsoft.com/office/drawing/2014/main" id="{BB2FF6F3-4935-7EC1-69E6-0E06A54BF827}"/>
              </a:ext>
            </a:extLst>
          </p:cNvPr>
          <p:cNvSpPr>
            <a:spLocks noGrp="1"/>
          </p:cNvSpPr>
          <p:nvPr>
            <p:ph type="ftr" sz="quarter" idx="11"/>
          </p:nvPr>
        </p:nvSpPr>
        <p:spPr/>
        <p:txBody>
          <a:bodyPr/>
          <a:lstStyle/>
          <a:p>
            <a:pPr>
              <a:defRPr/>
            </a:pPr>
            <a:r>
              <a:rPr lang="en-US"/>
              <a:t>48 slides in total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ext Box 1">
            <a:extLst>
              <a:ext uri="{FF2B5EF4-FFF2-40B4-BE49-F238E27FC236}">
                <a16:creationId xmlns:a16="http://schemas.microsoft.com/office/drawing/2014/main" id="{1602F95A-0A10-8C99-518A-A95C4CE08F66}"/>
              </a:ext>
            </a:extLst>
          </p:cNvPr>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400">
                <a:solidFill>
                  <a:srgbClr val="000000"/>
                </a:solidFill>
              </a:rPr>
              <a:t>Three Goals</a:t>
            </a:r>
          </a:p>
        </p:txBody>
      </p:sp>
      <p:sp>
        <p:nvSpPr>
          <p:cNvPr id="77827" name="Text Box 2">
            <a:extLst>
              <a:ext uri="{FF2B5EF4-FFF2-40B4-BE49-F238E27FC236}">
                <a16:creationId xmlns:a16="http://schemas.microsoft.com/office/drawing/2014/main" id="{8269C2F2-CD56-8EFF-2470-FAC88F2F8290}"/>
              </a:ext>
            </a:extLst>
          </p:cNvPr>
          <p:cNvSpPr txBox="1">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9pPr>
          </a:lstStyle>
          <a:p>
            <a:pPr eaLnBrk="1" hangingPunct="1">
              <a:spcBef>
                <a:spcPts val="800"/>
              </a:spcBef>
              <a:buFont typeface="Arial" panose="020B0604020202020204" pitchFamily="34" charset="0"/>
              <a:buChar char="•"/>
            </a:pPr>
            <a:r>
              <a:rPr lang="en-US" altLang="es-BH" sz="3200">
                <a:solidFill>
                  <a:srgbClr val="000000"/>
                </a:solidFill>
              </a:rPr>
              <a:t>Farmer and shopkeepers travel to the bank seldom.</a:t>
            </a:r>
          </a:p>
          <a:p>
            <a:pPr eaLnBrk="1" hangingPunct="1">
              <a:spcBef>
                <a:spcPts val="800"/>
              </a:spcBef>
              <a:buFont typeface="Arial" panose="020B0604020202020204" pitchFamily="34" charset="0"/>
              <a:buChar char="•"/>
            </a:pPr>
            <a:r>
              <a:rPr lang="en-US" altLang="es-BH" sz="3200">
                <a:solidFill>
                  <a:srgbClr val="000000"/>
                </a:solidFill>
              </a:rPr>
              <a:t>Farmer can do banking (deposit, withdrawal) with shopkeeper.</a:t>
            </a:r>
          </a:p>
          <a:p>
            <a:pPr eaLnBrk="1" hangingPunct="1">
              <a:spcBef>
                <a:spcPts val="800"/>
              </a:spcBef>
              <a:buFont typeface="Arial" panose="020B0604020202020204" pitchFamily="34" charset="0"/>
              <a:buChar char="•"/>
            </a:pPr>
            <a:r>
              <a:rPr lang="en-US" altLang="es-BH" sz="3200">
                <a:solidFill>
                  <a:srgbClr val="000000"/>
                </a:solidFill>
              </a:rPr>
              <a:t>With high probability, both parties know the transaction occurred correctly or the cheated party knows he has been cheated.</a:t>
            </a:r>
          </a:p>
        </p:txBody>
      </p:sp>
      <p:pic>
        <p:nvPicPr>
          <p:cNvPr id="77828" name="Picture 3">
            <a:extLst>
              <a:ext uri="{FF2B5EF4-FFF2-40B4-BE49-F238E27FC236}">
                <a16:creationId xmlns:a16="http://schemas.microsoft.com/office/drawing/2014/main" id="{E7D9AD80-4B39-7537-A5E5-2474A164A4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228600"/>
            <a:ext cx="18288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 name="Marcador de número de diapositiva 1">
            <a:extLst>
              <a:ext uri="{FF2B5EF4-FFF2-40B4-BE49-F238E27FC236}">
                <a16:creationId xmlns:a16="http://schemas.microsoft.com/office/drawing/2014/main" id="{1998B1C8-28E7-E785-64F0-B8AAEAA1EFE5}"/>
              </a:ext>
            </a:extLst>
          </p:cNvPr>
          <p:cNvSpPr>
            <a:spLocks noGrp="1"/>
          </p:cNvSpPr>
          <p:nvPr>
            <p:ph type="sldNum" sz="quarter" idx="12"/>
          </p:nvPr>
        </p:nvSpPr>
        <p:spPr/>
        <p:txBody>
          <a:bodyPr/>
          <a:lstStyle/>
          <a:p>
            <a:fld id="{277E7E10-85DC-1A46-A7C2-5C0AEF852962}" type="slidenum">
              <a:rPr lang="en-US" altLang="es-BH" smtClean="0"/>
              <a:pPr/>
              <a:t>32</a:t>
            </a:fld>
            <a:endParaRPr lang="en-US" altLang="es-BH"/>
          </a:p>
        </p:txBody>
      </p:sp>
      <p:sp>
        <p:nvSpPr>
          <p:cNvPr id="3" name="Marcador de pie de página 2">
            <a:extLst>
              <a:ext uri="{FF2B5EF4-FFF2-40B4-BE49-F238E27FC236}">
                <a16:creationId xmlns:a16="http://schemas.microsoft.com/office/drawing/2014/main" id="{8AD5FDB8-FC43-0438-8E70-597F43F00483}"/>
              </a:ext>
            </a:extLst>
          </p:cNvPr>
          <p:cNvSpPr>
            <a:spLocks noGrp="1"/>
          </p:cNvSpPr>
          <p:nvPr>
            <p:ph type="ftr" sz="quarter" idx="11"/>
          </p:nvPr>
        </p:nvSpPr>
        <p:spPr/>
        <p:txBody>
          <a:bodyPr/>
          <a:lstStyle/>
          <a:p>
            <a:pPr>
              <a:defRPr/>
            </a:pPr>
            <a:r>
              <a:rPr lang="en-US"/>
              <a:t>48 slides in total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ext Box 1">
            <a:extLst>
              <a:ext uri="{FF2B5EF4-FFF2-40B4-BE49-F238E27FC236}">
                <a16:creationId xmlns:a16="http://schemas.microsoft.com/office/drawing/2014/main" id="{C9276A0D-4F92-CC12-C5D5-C2742CBD953F}"/>
              </a:ext>
            </a:extLst>
          </p:cNvPr>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400">
                <a:solidFill>
                  <a:srgbClr val="000000"/>
                </a:solidFill>
              </a:rPr>
              <a:t>Note About Goals</a:t>
            </a:r>
          </a:p>
        </p:txBody>
      </p:sp>
      <p:sp>
        <p:nvSpPr>
          <p:cNvPr id="79875" name="Text Box 2">
            <a:extLst>
              <a:ext uri="{FF2B5EF4-FFF2-40B4-BE49-F238E27FC236}">
                <a16:creationId xmlns:a16="http://schemas.microsoft.com/office/drawing/2014/main" id="{DC52B2CA-26E5-260A-7720-AC4F23A5BBC7}"/>
              </a:ext>
            </a:extLst>
          </p:cNvPr>
          <p:cNvSpPr txBox="1">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9pPr>
          </a:lstStyle>
          <a:p>
            <a:pPr eaLnBrk="1" hangingPunct="1">
              <a:spcBef>
                <a:spcPts val="800"/>
              </a:spcBef>
              <a:buFont typeface="Arial" panose="020B0604020202020204" pitchFamily="34" charset="0"/>
              <a:buChar char="•"/>
            </a:pPr>
            <a:r>
              <a:rPr lang="en-US" altLang="es-BH" sz="3200">
                <a:solidFill>
                  <a:srgbClr val="000000"/>
                </a:solidFill>
              </a:rPr>
              <a:t>This does not prevent shopkeeper from robbing farmer or vice versa, but makes any cheating evident to cheated party.</a:t>
            </a:r>
          </a:p>
          <a:p>
            <a:pPr eaLnBrk="1" hangingPunct="1">
              <a:spcBef>
                <a:spcPts val="800"/>
              </a:spcBef>
              <a:buFont typeface="Arial" panose="020B0604020202020204" pitchFamily="34" charset="0"/>
              <a:buChar char="•"/>
            </a:pPr>
            <a:r>
              <a:rPr lang="en-US" altLang="es-BH" sz="3200">
                <a:solidFill>
                  <a:srgbClr val="000000"/>
                </a:solidFill>
              </a:rPr>
              <a:t>An intermediary cannot cheat either party either alone or in coordination with the other party. </a:t>
            </a:r>
          </a:p>
        </p:txBody>
      </p:sp>
      <p:sp>
        <p:nvSpPr>
          <p:cNvPr id="2" name="Marcador de número de diapositiva 1">
            <a:extLst>
              <a:ext uri="{FF2B5EF4-FFF2-40B4-BE49-F238E27FC236}">
                <a16:creationId xmlns:a16="http://schemas.microsoft.com/office/drawing/2014/main" id="{87A3E04E-8BE3-8E9D-3BDD-2851439C9B64}"/>
              </a:ext>
            </a:extLst>
          </p:cNvPr>
          <p:cNvSpPr>
            <a:spLocks noGrp="1"/>
          </p:cNvSpPr>
          <p:nvPr>
            <p:ph type="sldNum" sz="quarter" idx="12"/>
          </p:nvPr>
        </p:nvSpPr>
        <p:spPr/>
        <p:txBody>
          <a:bodyPr/>
          <a:lstStyle/>
          <a:p>
            <a:fld id="{277E7E10-85DC-1A46-A7C2-5C0AEF852962}" type="slidenum">
              <a:rPr lang="en-US" altLang="es-BH" smtClean="0"/>
              <a:pPr/>
              <a:t>33</a:t>
            </a:fld>
            <a:endParaRPr lang="en-US" altLang="es-BH"/>
          </a:p>
        </p:txBody>
      </p:sp>
      <p:sp>
        <p:nvSpPr>
          <p:cNvPr id="3" name="Marcador de pie de página 2">
            <a:extLst>
              <a:ext uri="{FF2B5EF4-FFF2-40B4-BE49-F238E27FC236}">
                <a16:creationId xmlns:a16="http://schemas.microsoft.com/office/drawing/2014/main" id="{CBF3D245-374E-13EF-F358-08A81D15C840}"/>
              </a:ext>
            </a:extLst>
          </p:cNvPr>
          <p:cNvSpPr>
            <a:spLocks noGrp="1"/>
          </p:cNvSpPr>
          <p:nvPr>
            <p:ph type="ftr" sz="quarter" idx="11"/>
          </p:nvPr>
        </p:nvSpPr>
        <p:spPr/>
        <p:txBody>
          <a:bodyPr/>
          <a:lstStyle/>
          <a:p>
            <a:pPr>
              <a:defRPr/>
            </a:pPr>
            <a:r>
              <a:rPr lang="en-US"/>
              <a:t>48 slides in total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ext Box 1">
            <a:extLst>
              <a:ext uri="{FF2B5EF4-FFF2-40B4-BE49-F238E27FC236}">
                <a16:creationId xmlns:a16="http://schemas.microsoft.com/office/drawing/2014/main" id="{F52160EA-4146-BC4A-20BF-5454AD79F14B}"/>
              </a:ext>
            </a:extLst>
          </p:cNvPr>
          <p:cNvSpPr txBox="1">
            <a:spLocks noChangeArrowheads="1"/>
          </p:cNvSpPr>
          <p:nvPr/>
        </p:nvSpPr>
        <p:spPr bwMode="auto">
          <a:xfrm>
            <a:off x="457200" y="130175"/>
            <a:ext cx="82296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400">
                <a:solidFill>
                  <a:srgbClr val="000000"/>
                </a:solidFill>
              </a:rPr>
              <a:t>State of the art:</a:t>
            </a:r>
            <a:br>
              <a:rPr lang="en-US" altLang="es-BH" sz="4400">
                <a:solidFill>
                  <a:srgbClr val="000000"/>
                </a:solidFill>
              </a:rPr>
            </a:br>
            <a:r>
              <a:rPr lang="en-US" altLang="es-BH" sz="4400">
                <a:solidFill>
                  <a:srgbClr val="000000"/>
                </a:solidFill>
              </a:rPr>
              <a:t>silent cheating</a:t>
            </a:r>
          </a:p>
        </p:txBody>
      </p:sp>
      <p:sp>
        <p:nvSpPr>
          <p:cNvPr id="81923" name="Text Box 2">
            <a:extLst>
              <a:ext uri="{FF2B5EF4-FFF2-40B4-BE49-F238E27FC236}">
                <a16:creationId xmlns:a16="http://schemas.microsoft.com/office/drawing/2014/main" id="{142EBD67-38F1-4A4A-7CEE-2ED8A4AE3484}"/>
              </a:ext>
            </a:extLst>
          </p:cNvPr>
          <p:cNvSpPr txBox="1">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9pPr>
          </a:lstStyle>
          <a:p>
            <a:pPr eaLnBrk="1" hangingPunct="1">
              <a:spcBef>
                <a:spcPts val="800"/>
              </a:spcBef>
              <a:buFont typeface="Arial" panose="020B0604020202020204" pitchFamily="34" charset="0"/>
              <a:buChar char="•"/>
            </a:pPr>
            <a:r>
              <a:rPr lang="en-US" altLang="es-BH" sz="3200">
                <a:solidFill>
                  <a:srgbClr val="000000"/>
                </a:solidFill>
              </a:rPr>
              <a:t>All major mobile banking applications (GCASH, M-PESA, mChek, Obopay, Zain, Cellpay) are based on the GSM protocol, often using SMS messages.</a:t>
            </a:r>
          </a:p>
          <a:p>
            <a:pPr eaLnBrk="1" hangingPunct="1">
              <a:spcBef>
                <a:spcPts val="800"/>
              </a:spcBef>
              <a:buFont typeface="Arial" panose="020B0604020202020204" pitchFamily="34" charset="0"/>
              <a:buChar char="•"/>
            </a:pPr>
            <a:r>
              <a:rPr lang="en-US" altLang="es-BH" sz="3200">
                <a:solidFill>
                  <a:srgbClr val="000000"/>
                </a:solidFill>
              </a:rPr>
              <a:t>A USRP radio can be configured to be a GSM base station. A cellphone that attaches to it can have its encryption changed to A5/2 which can be decrypted in real time (works for voice or SMS).</a:t>
            </a:r>
          </a:p>
        </p:txBody>
      </p:sp>
      <p:sp>
        <p:nvSpPr>
          <p:cNvPr id="2" name="Marcador de número de diapositiva 1">
            <a:extLst>
              <a:ext uri="{FF2B5EF4-FFF2-40B4-BE49-F238E27FC236}">
                <a16:creationId xmlns:a16="http://schemas.microsoft.com/office/drawing/2014/main" id="{404A74E8-8EDE-1931-243A-F782652DF666}"/>
              </a:ext>
            </a:extLst>
          </p:cNvPr>
          <p:cNvSpPr>
            <a:spLocks noGrp="1"/>
          </p:cNvSpPr>
          <p:nvPr>
            <p:ph type="sldNum" sz="quarter" idx="12"/>
          </p:nvPr>
        </p:nvSpPr>
        <p:spPr/>
        <p:txBody>
          <a:bodyPr/>
          <a:lstStyle/>
          <a:p>
            <a:fld id="{277E7E10-85DC-1A46-A7C2-5C0AEF852962}" type="slidenum">
              <a:rPr lang="en-US" altLang="es-BH" smtClean="0"/>
              <a:pPr/>
              <a:t>34</a:t>
            </a:fld>
            <a:endParaRPr lang="en-US" altLang="es-BH"/>
          </a:p>
        </p:txBody>
      </p:sp>
      <p:sp>
        <p:nvSpPr>
          <p:cNvPr id="3" name="Marcador de pie de página 2">
            <a:extLst>
              <a:ext uri="{FF2B5EF4-FFF2-40B4-BE49-F238E27FC236}">
                <a16:creationId xmlns:a16="http://schemas.microsoft.com/office/drawing/2014/main" id="{0CAF527F-9021-62C4-5829-2265D38D6A6F}"/>
              </a:ext>
            </a:extLst>
          </p:cNvPr>
          <p:cNvSpPr>
            <a:spLocks noGrp="1"/>
          </p:cNvSpPr>
          <p:nvPr>
            <p:ph type="ftr" sz="quarter" idx="11"/>
          </p:nvPr>
        </p:nvSpPr>
        <p:spPr/>
        <p:txBody>
          <a:bodyPr/>
          <a:lstStyle/>
          <a:p>
            <a:pPr>
              <a:defRPr/>
            </a:pPr>
            <a:r>
              <a:rPr lang="en-US"/>
              <a:t>48 slides in total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ext Box 1">
            <a:extLst>
              <a:ext uri="{FF2B5EF4-FFF2-40B4-BE49-F238E27FC236}">
                <a16:creationId xmlns:a16="http://schemas.microsoft.com/office/drawing/2014/main" id="{A427D330-8574-9308-5E4B-90AD460FAB16}"/>
              </a:ext>
            </a:extLst>
          </p:cNvPr>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400">
                <a:solidFill>
                  <a:srgbClr val="000000"/>
                </a:solidFill>
              </a:rPr>
              <a:t>State of the art: BORE</a:t>
            </a:r>
          </a:p>
        </p:txBody>
      </p:sp>
      <p:sp>
        <p:nvSpPr>
          <p:cNvPr id="83971" name="Text Box 2">
            <a:extLst>
              <a:ext uri="{FF2B5EF4-FFF2-40B4-BE49-F238E27FC236}">
                <a16:creationId xmlns:a16="http://schemas.microsoft.com/office/drawing/2014/main" id="{92A3A7B9-4BFF-0449-42BF-896A5DB92017}"/>
              </a:ext>
            </a:extLst>
          </p:cNvPr>
          <p:cNvSpPr txBox="1">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9pPr>
          </a:lstStyle>
          <a:p>
            <a:pPr eaLnBrk="1" hangingPunct="1">
              <a:spcBef>
                <a:spcPts val="800"/>
              </a:spcBef>
              <a:buFont typeface="Arial" panose="020B0604020202020204" pitchFamily="34" charset="0"/>
              <a:buChar char="•"/>
            </a:pPr>
            <a:r>
              <a:rPr lang="en-US" altLang="es-BH" sz="3200">
                <a:solidFill>
                  <a:srgbClr val="000000"/>
                </a:solidFill>
              </a:rPr>
              <a:t>If encryption is built into the SIM card, then the mobile operator can decrypt and read all messages. A rogue employee could store millions of client keys on a USB key.</a:t>
            </a:r>
          </a:p>
          <a:p>
            <a:pPr eaLnBrk="1" hangingPunct="1">
              <a:spcBef>
                <a:spcPts val="800"/>
              </a:spcBef>
              <a:buFont typeface="Arial" panose="020B0604020202020204" pitchFamily="34" charset="0"/>
              <a:buChar char="•"/>
            </a:pPr>
            <a:r>
              <a:rPr lang="en-US" altLang="es-BH" sz="3200">
                <a:solidFill>
                  <a:srgbClr val="000000"/>
                </a:solidFill>
              </a:rPr>
              <a:t>Finally, encryption with private key/public key suffers from BORE (break once run everywhere), if the bank’s private key is leaked. Also there is no recovery.</a:t>
            </a:r>
          </a:p>
        </p:txBody>
      </p:sp>
      <p:sp>
        <p:nvSpPr>
          <p:cNvPr id="2" name="Marcador de número de diapositiva 1">
            <a:extLst>
              <a:ext uri="{FF2B5EF4-FFF2-40B4-BE49-F238E27FC236}">
                <a16:creationId xmlns:a16="http://schemas.microsoft.com/office/drawing/2014/main" id="{8218D871-EC2B-BA52-4DF0-B9EEC0DD8A29}"/>
              </a:ext>
            </a:extLst>
          </p:cNvPr>
          <p:cNvSpPr>
            <a:spLocks noGrp="1"/>
          </p:cNvSpPr>
          <p:nvPr>
            <p:ph type="sldNum" sz="quarter" idx="12"/>
          </p:nvPr>
        </p:nvSpPr>
        <p:spPr/>
        <p:txBody>
          <a:bodyPr/>
          <a:lstStyle/>
          <a:p>
            <a:fld id="{277E7E10-85DC-1A46-A7C2-5C0AEF852962}" type="slidenum">
              <a:rPr lang="en-US" altLang="es-BH" smtClean="0"/>
              <a:pPr/>
              <a:t>35</a:t>
            </a:fld>
            <a:endParaRPr lang="en-US" altLang="es-BH"/>
          </a:p>
        </p:txBody>
      </p:sp>
      <p:sp>
        <p:nvSpPr>
          <p:cNvPr id="3" name="Marcador de pie de página 2">
            <a:extLst>
              <a:ext uri="{FF2B5EF4-FFF2-40B4-BE49-F238E27FC236}">
                <a16:creationId xmlns:a16="http://schemas.microsoft.com/office/drawing/2014/main" id="{C760AADF-CE9C-B84A-0186-DA67476513ED}"/>
              </a:ext>
            </a:extLst>
          </p:cNvPr>
          <p:cNvSpPr>
            <a:spLocks noGrp="1"/>
          </p:cNvSpPr>
          <p:nvPr>
            <p:ph type="ftr" sz="quarter" idx="11"/>
          </p:nvPr>
        </p:nvSpPr>
        <p:spPr/>
        <p:txBody>
          <a:bodyPr/>
          <a:lstStyle/>
          <a:p>
            <a:pPr>
              <a:defRPr/>
            </a:pPr>
            <a:r>
              <a:rPr lang="en-US"/>
              <a:t>48 slides in total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ext Box 1">
            <a:extLst>
              <a:ext uri="{FF2B5EF4-FFF2-40B4-BE49-F238E27FC236}">
                <a16:creationId xmlns:a16="http://schemas.microsoft.com/office/drawing/2014/main" id="{858C5BE8-58F3-3E11-D3ED-1E3D04FAA611}"/>
              </a:ext>
            </a:extLst>
          </p:cNvPr>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400">
                <a:solidFill>
                  <a:srgbClr val="000000"/>
                </a:solidFill>
              </a:rPr>
              <a:t>Basic Data -- farmer</a:t>
            </a:r>
          </a:p>
        </p:txBody>
      </p:sp>
      <p:sp>
        <p:nvSpPr>
          <p:cNvPr id="86019" name="Text Box 2">
            <a:extLst>
              <a:ext uri="{FF2B5EF4-FFF2-40B4-BE49-F238E27FC236}">
                <a16:creationId xmlns:a16="http://schemas.microsoft.com/office/drawing/2014/main" id="{6BF2701F-A928-094F-A584-A968D7C9CE4F}"/>
              </a:ext>
            </a:extLst>
          </p:cNvPr>
          <p:cNvSpPr txBox="1">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9pPr>
          </a:lstStyle>
          <a:p>
            <a:pPr eaLnBrk="1" hangingPunct="1">
              <a:spcBef>
                <a:spcPts val="800"/>
              </a:spcBef>
              <a:buFont typeface="Arial" panose="020B0604020202020204" pitchFamily="34" charset="0"/>
              <a:buChar char="•"/>
            </a:pPr>
            <a:r>
              <a:rPr lang="en-US" altLang="es-BH" sz="3200">
                <a:solidFill>
                  <a:srgbClr val="000000"/>
                </a:solidFill>
              </a:rPr>
              <a:t>Bank gives farmer a “farmer id” and private information X, Y, Z1, Z2.</a:t>
            </a:r>
          </a:p>
          <a:p>
            <a:pPr eaLnBrk="1" hangingPunct="1">
              <a:spcBef>
                <a:spcPts val="800"/>
              </a:spcBef>
              <a:buFont typeface="Arial" panose="020B0604020202020204" pitchFamily="34" charset="0"/>
              <a:buChar char="•"/>
            </a:pPr>
            <a:r>
              <a:rPr lang="en-US" altLang="es-BH" sz="3200">
                <a:solidFill>
                  <a:srgbClr val="000000"/>
                </a:solidFill>
              </a:rPr>
              <a:t>The farmer’s i</a:t>
            </a:r>
            <a:r>
              <a:rPr lang="en-US" altLang="es-BH" sz="3200" baseline="30000">
                <a:solidFill>
                  <a:srgbClr val="000000"/>
                </a:solidFill>
              </a:rPr>
              <a:t>th</a:t>
            </a:r>
            <a:r>
              <a:rPr lang="en-US" altLang="es-BH" sz="3200">
                <a:solidFill>
                  <a:srgbClr val="000000"/>
                </a:solidFill>
              </a:rPr>
              <a:t> transaction will use X[i], </a:t>
            </a:r>
            <a:br>
              <a:rPr lang="en-US" altLang="es-BH" sz="3200">
                <a:solidFill>
                  <a:srgbClr val="000000"/>
                </a:solidFill>
              </a:rPr>
            </a:br>
            <a:r>
              <a:rPr lang="en-US" altLang="es-BH" sz="3200">
                <a:solidFill>
                  <a:srgbClr val="000000"/>
                </a:solidFill>
              </a:rPr>
              <a:t>Y[i], Z1[i], Z2[i] and will be on a single scratch-and-remove card.</a:t>
            </a:r>
          </a:p>
          <a:p>
            <a:pPr eaLnBrk="1" hangingPunct="1">
              <a:spcBef>
                <a:spcPts val="800"/>
              </a:spcBef>
              <a:buFont typeface="Arial" panose="020B0604020202020204" pitchFamily="34" charset="0"/>
              <a:buChar char="•"/>
            </a:pPr>
            <a:r>
              <a:rPr lang="en-US" altLang="es-BH" sz="3200">
                <a:solidFill>
                  <a:srgbClr val="000000"/>
                </a:solidFill>
              </a:rPr>
              <a:t>Bank also takes a voiceprint of farmer.</a:t>
            </a:r>
          </a:p>
          <a:p>
            <a:pPr eaLnBrk="1" hangingPunct="1">
              <a:spcBef>
                <a:spcPts val="800"/>
              </a:spcBef>
              <a:buFont typeface="Arial" panose="020B0604020202020204" pitchFamily="34" charset="0"/>
              <a:buChar char="•"/>
            </a:pPr>
            <a:r>
              <a:rPr lang="en-US" altLang="es-BH" sz="3200">
                <a:solidFill>
                  <a:srgbClr val="000000"/>
                </a:solidFill>
              </a:rPr>
              <a:t>Note that data can be generated on the spot, so no Break Once Run Everywhere</a:t>
            </a:r>
          </a:p>
        </p:txBody>
      </p:sp>
      <p:sp>
        <p:nvSpPr>
          <p:cNvPr id="2" name="Marcador de número de diapositiva 1">
            <a:extLst>
              <a:ext uri="{FF2B5EF4-FFF2-40B4-BE49-F238E27FC236}">
                <a16:creationId xmlns:a16="http://schemas.microsoft.com/office/drawing/2014/main" id="{EAA4E86C-459D-59EE-C961-CA9F76307E6E}"/>
              </a:ext>
            </a:extLst>
          </p:cNvPr>
          <p:cNvSpPr>
            <a:spLocks noGrp="1"/>
          </p:cNvSpPr>
          <p:nvPr>
            <p:ph type="sldNum" sz="quarter" idx="12"/>
          </p:nvPr>
        </p:nvSpPr>
        <p:spPr/>
        <p:txBody>
          <a:bodyPr/>
          <a:lstStyle/>
          <a:p>
            <a:fld id="{277E7E10-85DC-1A46-A7C2-5C0AEF852962}" type="slidenum">
              <a:rPr lang="en-US" altLang="es-BH" smtClean="0"/>
              <a:pPr/>
              <a:t>36</a:t>
            </a:fld>
            <a:endParaRPr lang="en-US" altLang="es-BH"/>
          </a:p>
        </p:txBody>
      </p:sp>
      <p:sp>
        <p:nvSpPr>
          <p:cNvPr id="3" name="Marcador de pie de página 2">
            <a:extLst>
              <a:ext uri="{FF2B5EF4-FFF2-40B4-BE49-F238E27FC236}">
                <a16:creationId xmlns:a16="http://schemas.microsoft.com/office/drawing/2014/main" id="{46F53F34-2E5A-A9F3-3097-1A0370E0F150}"/>
              </a:ext>
            </a:extLst>
          </p:cNvPr>
          <p:cNvSpPr>
            <a:spLocks noGrp="1"/>
          </p:cNvSpPr>
          <p:nvPr>
            <p:ph type="ftr" sz="quarter" idx="11"/>
          </p:nvPr>
        </p:nvSpPr>
        <p:spPr/>
        <p:txBody>
          <a:bodyPr/>
          <a:lstStyle/>
          <a:p>
            <a:pPr>
              <a:defRPr/>
            </a:pPr>
            <a:r>
              <a:rPr lang="en-US"/>
              <a:t>48 slides in total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ext Box 1">
            <a:extLst>
              <a:ext uri="{FF2B5EF4-FFF2-40B4-BE49-F238E27FC236}">
                <a16:creationId xmlns:a16="http://schemas.microsoft.com/office/drawing/2014/main" id="{C2C3CCAE-81B0-39C3-A856-32F9FFE40556}"/>
              </a:ext>
            </a:extLst>
          </p:cNvPr>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400">
                <a:solidFill>
                  <a:srgbClr val="000000"/>
                </a:solidFill>
              </a:rPr>
              <a:t>Basic Data -- shopkeeper</a:t>
            </a:r>
          </a:p>
        </p:txBody>
      </p:sp>
      <p:sp>
        <p:nvSpPr>
          <p:cNvPr id="88067" name="Text Box 2">
            <a:extLst>
              <a:ext uri="{FF2B5EF4-FFF2-40B4-BE49-F238E27FC236}">
                <a16:creationId xmlns:a16="http://schemas.microsoft.com/office/drawing/2014/main" id="{DE48CAC2-9A4E-E071-B9E2-EF40236304FC}"/>
              </a:ext>
            </a:extLst>
          </p:cNvPr>
          <p:cNvSpPr txBox="1">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2900" indent="-341313"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2pPr>
            <a:lvl3pPr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3pPr>
            <a:lvl4pPr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4pPr>
            <a:lvl5pPr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9pPr>
          </a:lstStyle>
          <a:p>
            <a:pPr eaLnBrk="1" hangingPunct="1">
              <a:spcBef>
                <a:spcPts val="800"/>
              </a:spcBef>
              <a:buSzPct val="45000"/>
              <a:buFont typeface="Wingdings" pitchFamily="2" charset="2"/>
              <a:buChar char=""/>
            </a:pPr>
            <a:r>
              <a:rPr lang="en-US" altLang="es-BH" sz="3200">
                <a:solidFill>
                  <a:srgbClr val="000000"/>
                </a:solidFill>
              </a:rPr>
              <a:t>Bank gives shopkeeper “shopkeeper id” and private information P, Q , R1, R2.</a:t>
            </a:r>
          </a:p>
          <a:p>
            <a:pPr eaLnBrk="1" hangingPunct="1">
              <a:spcBef>
                <a:spcPts val="800"/>
              </a:spcBef>
              <a:buSzPct val="45000"/>
              <a:buFont typeface="Wingdings" pitchFamily="2" charset="2"/>
              <a:buChar char=""/>
            </a:pPr>
            <a:r>
              <a:rPr lang="en-US" altLang="es-BH" sz="3200">
                <a:solidFill>
                  <a:srgbClr val="000000"/>
                </a:solidFill>
              </a:rPr>
              <a:t>The shopkeeper's jth transaction will use </a:t>
            </a:r>
            <a:br>
              <a:rPr lang="en-US" altLang="es-BH" sz="3200">
                <a:solidFill>
                  <a:srgbClr val="000000"/>
                </a:solidFill>
              </a:rPr>
            </a:br>
            <a:r>
              <a:rPr lang="en-US" altLang="es-BH" sz="3200">
                <a:solidFill>
                  <a:srgbClr val="000000"/>
                </a:solidFill>
              </a:rPr>
              <a:t>P[j], Q[j], R1[j], R2[j] and will be on a single scratch-and-remove card.</a:t>
            </a:r>
          </a:p>
          <a:p>
            <a:pPr eaLnBrk="1" hangingPunct="1">
              <a:spcBef>
                <a:spcPts val="800"/>
              </a:spcBef>
              <a:buSzPct val="45000"/>
              <a:buFont typeface="Wingdings" pitchFamily="2" charset="2"/>
              <a:buChar char=""/>
            </a:pPr>
            <a:r>
              <a:rPr lang="en-US" altLang="es-BH" sz="3200">
                <a:solidFill>
                  <a:srgbClr val="000000"/>
                </a:solidFill>
              </a:rPr>
              <a:t>Bank also takes a voiceprint of shopkeeper.</a:t>
            </a:r>
          </a:p>
        </p:txBody>
      </p:sp>
      <p:sp>
        <p:nvSpPr>
          <p:cNvPr id="2" name="Marcador de número de diapositiva 1">
            <a:extLst>
              <a:ext uri="{FF2B5EF4-FFF2-40B4-BE49-F238E27FC236}">
                <a16:creationId xmlns:a16="http://schemas.microsoft.com/office/drawing/2014/main" id="{FF9F2144-7C66-01BF-233C-ED11A23B13E7}"/>
              </a:ext>
            </a:extLst>
          </p:cNvPr>
          <p:cNvSpPr>
            <a:spLocks noGrp="1"/>
          </p:cNvSpPr>
          <p:nvPr>
            <p:ph type="sldNum" sz="quarter" idx="12"/>
          </p:nvPr>
        </p:nvSpPr>
        <p:spPr/>
        <p:txBody>
          <a:bodyPr/>
          <a:lstStyle/>
          <a:p>
            <a:fld id="{277E7E10-85DC-1A46-A7C2-5C0AEF852962}" type="slidenum">
              <a:rPr lang="en-US" altLang="es-BH" smtClean="0"/>
              <a:pPr/>
              <a:t>37</a:t>
            </a:fld>
            <a:endParaRPr lang="en-US" altLang="es-BH"/>
          </a:p>
        </p:txBody>
      </p:sp>
      <p:sp>
        <p:nvSpPr>
          <p:cNvPr id="3" name="Marcador de pie de página 2">
            <a:extLst>
              <a:ext uri="{FF2B5EF4-FFF2-40B4-BE49-F238E27FC236}">
                <a16:creationId xmlns:a16="http://schemas.microsoft.com/office/drawing/2014/main" id="{4FCD2372-C57E-06D8-7D22-38E791735451}"/>
              </a:ext>
            </a:extLst>
          </p:cNvPr>
          <p:cNvSpPr>
            <a:spLocks noGrp="1"/>
          </p:cNvSpPr>
          <p:nvPr>
            <p:ph type="ftr" sz="quarter" idx="11"/>
          </p:nvPr>
        </p:nvSpPr>
        <p:spPr/>
        <p:txBody>
          <a:bodyPr/>
          <a:lstStyle/>
          <a:p>
            <a:pPr>
              <a:defRPr/>
            </a:pPr>
            <a:r>
              <a:rPr lang="en-US"/>
              <a:t>48 slides in total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 Box 1">
            <a:extLst>
              <a:ext uri="{FF2B5EF4-FFF2-40B4-BE49-F238E27FC236}">
                <a16:creationId xmlns:a16="http://schemas.microsoft.com/office/drawing/2014/main" id="{16266EB9-16FB-CA6B-4FC4-1555B54B79B0}"/>
              </a:ext>
            </a:extLst>
          </p:cNvPr>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400">
                <a:solidFill>
                  <a:srgbClr val="000000"/>
                </a:solidFill>
              </a:rPr>
              <a:t>Virtues of Scratch Cards</a:t>
            </a:r>
          </a:p>
        </p:txBody>
      </p:sp>
      <p:sp>
        <p:nvSpPr>
          <p:cNvPr id="90115" name="Text Box 2">
            <a:extLst>
              <a:ext uri="{FF2B5EF4-FFF2-40B4-BE49-F238E27FC236}">
                <a16:creationId xmlns:a16="http://schemas.microsoft.com/office/drawing/2014/main" id="{99700DDE-92C5-62C3-0576-AC144FF97D02}"/>
              </a:ext>
            </a:extLst>
          </p:cNvPr>
          <p:cNvSpPr txBox="1">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9pPr>
          </a:lstStyle>
          <a:p>
            <a:pPr eaLnBrk="1" hangingPunct="1">
              <a:spcBef>
                <a:spcPts val="800"/>
              </a:spcBef>
              <a:buFont typeface="Arial" panose="020B0604020202020204" pitchFamily="34" charset="0"/>
              <a:buChar char="•"/>
            </a:pPr>
            <a:r>
              <a:rPr lang="en-US" altLang="es-BH" sz="3200">
                <a:solidFill>
                  <a:srgbClr val="000000"/>
                </a:solidFill>
              </a:rPr>
              <a:t>If this information is written on paper, a dishonest snooper might copy them down and forge identity of F or S without knowledge of victim.</a:t>
            </a:r>
          </a:p>
          <a:p>
            <a:pPr eaLnBrk="1" hangingPunct="1">
              <a:spcBef>
                <a:spcPts val="800"/>
              </a:spcBef>
              <a:buFont typeface="Arial" panose="020B0604020202020204" pitchFamily="34" charset="0"/>
              <a:buChar char="•"/>
            </a:pPr>
            <a:r>
              <a:rPr lang="en-US" altLang="es-BH" sz="3200">
                <a:solidFill>
                  <a:srgbClr val="000000"/>
                </a:solidFill>
              </a:rPr>
              <a:t>Put them on scratch cards instead.</a:t>
            </a:r>
          </a:p>
          <a:p>
            <a:pPr eaLnBrk="1" hangingPunct="1">
              <a:spcBef>
                <a:spcPts val="800"/>
              </a:spcBef>
              <a:buFont typeface="Arial" panose="020B0604020202020204" pitchFamily="34" charset="0"/>
              <a:buChar char="•"/>
            </a:pPr>
            <a:r>
              <a:rPr lang="en-US" altLang="es-BH" sz="3200">
                <a:solidFill>
                  <a:srgbClr val="000000"/>
                </a:solidFill>
              </a:rPr>
              <a:t>If cards are missing then F (resp S) visits bank to cancel numbers.</a:t>
            </a:r>
          </a:p>
          <a:p>
            <a:pPr eaLnBrk="1" hangingPunct="1">
              <a:spcBef>
                <a:spcPts val="800"/>
              </a:spcBef>
              <a:buFont typeface="Arial" panose="020B0604020202020204" pitchFamily="34" charset="0"/>
              <a:buChar char="•"/>
            </a:pPr>
            <a:r>
              <a:rPr lang="en-US" altLang="es-BH" sz="3200">
                <a:solidFill>
                  <a:srgbClr val="000000"/>
                </a:solidFill>
              </a:rPr>
              <a:t>Voiceprint for validation.</a:t>
            </a:r>
          </a:p>
        </p:txBody>
      </p:sp>
      <p:sp>
        <p:nvSpPr>
          <p:cNvPr id="2" name="Marcador de número de diapositiva 1">
            <a:extLst>
              <a:ext uri="{FF2B5EF4-FFF2-40B4-BE49-F238E27FC236}">
                <a16:creationId xmlns:a16="http://schemas.microsoft.com/office/drawing/2014/main" id="{5DCC0FB3-BED1-0813-497B-B17AEC3007A7}"/>
              </a:ext>
            </a:extLst>
          </p:cNvPr>
          <p:cNvSpPr>
            <a:spLocks noGrp="1"/>
          </p:cNvSpPr>
          <p:nvPr>
            <p:ph type="sldNum" sz="quarter" idx="12"/>
          </p:nvPr>
        </p:nvSpPr>
        <p:spPr/>
        <p:txBody>
          <a:bodyPr/>
          <a:lstStyle/>
          <a:p>
            <a:fld id="{277E7E10-85DC-1A46-A7C2-5C0AEF852962}" type="slidenum">
              <a:rPr lang="en-US" altLang="es-BH" smtClean="0"/>
              <a:pPr/>
              <a:t>38</a:t>
            </a:fld>
            <a:endParaRPr lang="en-US" altLang="es-BH"/>
          </a:p>
        </p:txBody>
      </p:sp>
      <p:sp>
        <p:nvSpPr>
          <p:cNvPr id="3" name="Marcador de pie de página 2">
            <a:extLst>
              <a:ext uri="{FF2B5EF4-FFF2-40B4-BE49-F238E27FC236}">
                <a16:creationId xmlns:a16="http://schemas.microsoft.com/office/drawing/2014/main" id="{F59DD385-3851-7FD3-EF27-32673D17930A}"/>
              </a:ext>
            </a:extLst>
          </p:cNvPr>
          <p:cNvSpPr>
            <a:spLocks noGrp="1"/>
          </p:cNvSpPr>
          <p:nvPr>
            <p:ph type="ftr" sz="quarter" idx="11"/>
          </p:nvPr>
        </p:nvSpPr>
        <p:spPr/>
        <p:txBody>
          <a:bodyPr/>
          <a:lstStyle/>
          <a:p>
            <a:pPr>
              <a:defRPr/>
            </a:pPr>
            <a:r>
              <a:rPr lang="en-US"/>
              <a:t>48 slides in total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ext Box 1">
            <a:extLst>
              <a:ext uri="{FF2B5EF4-FFF2-40B4-BE49-F238E27FC236}">
                <a16:creationId xmlns:a16="http://schemas.microsoft.com/office/drawing/2014/main" id="{14B7E184-75C8-884E-1D43-FF0B4EF16E18}"/>
              </a:ext>
            </a:extLst>
          </p:cNvPr>
          <p:cNvSpPr txBox="1">
            <a:spLocks noChangeArrowheads="1"/>
          </p:cNvSpPr>
          <p:nvPr/>
        </p:nvSpPr>
        <p:spPr bwMode="auto">
          <a:xfrm>
            <a:off x="457200" y="190500"/>
            <a:ext cx="82296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000">
                <a:solidFill>
                  <a:srgbClr val="000000"/>
                </a:solidFill>
              </a:rPr>
              <a:t>Basic Withdrawal</a:t>
            </a:r>
            <a:br>
              <a:rPr lang="en-US" altLang="es-BH" sz="4000">
                <a:solidFill>
                  <a:srgbClr val="000000"/>
                </a:solidFill>
              </a:rPr>
            </a:br>
            <a:r>
              <a:rPr lang="en-US" altLang="es-BH" sz="4000">
                <a:solidFill>
                  <a:srgbClr val="000000"/>
                </a:solidFill>
              </a:rPr>
              <a:t>part I</a:t>
            </a:r>
          </a:p>
        </p:txBody>
      </p:sp>
      <p:sp>
        <p:nvSpPr>
          <p:cNvPr id="92163" name="Text Box 2">
            <a:extLst>
              <a:ext uri="{FF2B5EF4-FFF2-40B4-BE49-F238E27FC236}">
                <a16:creationId xmlns:a16="http://schemas.microsoft.com/office/drawing/2014/main" id="{6A2FB358-E49B-BAEA-7241-D9FDBDAEBC77}"/>
              </a:ext>
            </a:extLst>
          </p:cNvPr>
          <p:cNvSpPr txBox="1">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2900" indent="-341313"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2pPr>
            <a:lvl3pPr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3pPr>
            <a:lvl4pPr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4pPr>
            <a:lvl5pPr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9pPr>
          </a:lstStyle>
          <a:p>
            <a:pPr eaLnBrk="1" hangingPunct="1">
              <a:lnSpc>
                <a:spcPct val="90000"/>
              </a:lnSpc>
              <a:spcBef>
                <a:spcPts val="800"/>
              </a:spcBef>
            </a:pPr>
            <a:r>
              <a:rPr lang="en-US" altLang="es-BH" sz="3200" dirty="0">
                <a:solidFill>
                  <a:srgbClr val="000000"/>
                </a:solidFill>
              </a:rPr>
              <a:t>1) F(armer) comes to S(</a:t>
            </a:r>
            <a:r>
              <a:rPr lang="en-US" altLang="es-BH" sz="3200" dirty="0" err="1">
                <a:solidFill>
                  <a:srgbClr val="000000"/>
                </a:solidFill>
              </a:rPr>
              <a:t>hopkeeper</a:t>
            </a:r>
            <a:r>
              <a:rPr lang="en-US" altLang="es-BH" sz="3200" dirty="0">
                <a:solidFill>
                  <a:srgbClr val="000000"/>
                </a:solidFill>
              </a:rPr>
              <a:t>) to do F’s </a:t>
            </a:r>
            <a:r>
              <a:rPr lang="en-US" altLang="es-BH" sz="3200" dirty="0" err="1">
                <a:solidFill>
                  <a:srgbClr val="000000"/>
                </a:solidFill>
              </a:rPr>
              <a:t>i</a:t>
            </a:r>
            <a:r>
              <a:rPr lang="en-US" altLang="es-BH" sz="3200" baseline="30000" dirty="0" err="1">
                <a:solidFill>
                  <a:srgbClr val="000000"/>
                </a:solidFill>
              </a:rPr>
              <a:t>th</a:t>
            </a:r>
            <a:r>
              <a:rPr lang="en-US" altLang="es-BH" sz="3200" dirty="0">
                <a:solidFill>
                  <a:srgbClr val="000000"/>
                </a:solidFill>
              </a:rPr>
              <a:t> transaction and </a:t>
            </a:r>
            <a:r>
              <a:rPr lang="en-US" altLang="es-BH" sz="3200" dirty="0" err="1">
                <a:solidFill>
                  <a:srgbClr val="000000"/>
                </a:solidFill>
              </a:rPr>
              <a:t>j</a:t>
            </a:r>
            <a:r>
              <a:rPr lang="en-US" altLang="es-BH" sz="3200" baseline="30000" dirty="0" err="1">
                <a:solidFill>
                  <a:srgbClr val="000000"/>
                </a:solidFill>
              </a:rPr>
              <a:t>th</a:t>
            </a:r>
            <a:r>
              <a:rPr lang="en-US" altLang="es-BH" sz="3200" dirty="0">
                <a:solidFill>
                  <a:srgbClr val="000000"/>
                </a:solidFill>
              </a:rPr>
              <a:t> transaction for S.</a:t>
            </a:r>
          </a:p>
          <a:p>
            <a:pPr eaLnBrk="1" hangingPunct="1">
              <a:lnSpc>
                <a:spcPct val="90000"/>
              </a:lnSpc>
              <a:spcBef>
                <a:spcPts val="800"/>
              </a:spcBef>
            </a:pPr>
            <a:r>
              <a:rPr lang="en-US" altLang="es-BH" sz="3200" dirty="0">
                <a:solidFill>
                  <a:srgbClr val="000000"/>
                </a:solidFill>
              </a:rPr>
              <a:t>2) F gives S value X[</a:t>
            </a:r>
            <a:r>
              <a:rPr lang="en-US" altLang="es-BH" sz="3200" dirty="0" err="1">
                <a:solidFill>
                  <a:srgbClr val="000000"/>
                </a:solidFill>
              </a:rPr>
              <a:t>i</a:t>
            </a:r>
            <a:r>
              <a:rPr lang="en-US" altLang="es-BH" sz="3200" dirty="0">
                <a:solidFill>
                  <a:srgbClr val="000000"/>
                </a:solidFill>
              </a:rPr>
              <a:t>]</a:t>
            </a:r>
          </a:p>
          <a:p>
            <a:pPr eaLnBrk="1" hangingPunct="1">
              <a:lnSpc>
                <a:spcPct val="90000"/>
              </a:lnSpc>
              <a:spcBef>
                <a:spcPts val="800"/>
              </a:spcBef>
            </a:pPr>
            <a:r>
              <a:rPr lang="en-US" altLang="es-BH" sz="3200" dirty="0">
                <a:solidFill>
                  <a:srgbClr val="000000"/>
                </a:solidFill>
              </a:rPr>
              <a:t>3) S makes a call supposedly to the bank and sends X[</a:t>
            </a:r>
            <a:r>
              <a:rPr lang="en-US" altLang="es-BH" sz="3200" dirty="0" err="1">
                <a:solidFill>
                  <a:srgbClr val="000000"/>
                </a:solidFill>
              </a:rPr>
              <a:t>i</a:t>
            </a:r>
            <a:r>
              <a:rPr lang="en-US" altLang="es-BH" sz="3200" dirty="0">
                <a:solidFill>
                  <a:srgbClr val="000000"/>
                </a:solidFill>
              </a:rPr>
              <a:t>], P[j], the IDs of F and S  and transaction details. </a:t>
            </a:r>
          </a:p>
          <a:p>
            <a:pPr eaLnBrk="1" hangingPunct="1">
              <a:lnSpc>
                <a:spcPct val="90000"/>
              </a:lnSpc>
              <a:spcBef>
                <a:spcPts val="800"/>
              </a:spcBef>
            </a:pPr>
            <a:r>
              <a:rPr lang="en-US" altLang="es-BH" sz="3200" dirty="0">
                <a:solidFill>
                  <a:srgbClr val="000000"/>
                </a:solidFill>
              </a:rPr>
              <a:t>4) B(</a:t>
            </a:r>
            <a:r>
              <a:rPr lang="en-US" altLang="es-BH" sz="3200" dirty="0" err="1">
                <a:solidFill>
                  <a:srgbClr val="000000"/>
                </a:solidFill>
              </a:rPr>
              <a:t>ank</a:t>
            </a:r>
            <a:r>
              <a:rPr lang="en-US" altLang="es-BH" sz="3200" dirty="0">
                <a:solidFill>
                  <a:srgbClr val="000000"/>
                </a:solidFill>
              </a:rPr>
              <a:t>) cancels transaction if B has already heard X[</a:t>
            </a:r>
            <a:r>
              <a:rPr lang="en-US" altLang="es-BH" sz="3200" dirty="0" err="1">
                <a:solidFill>
                  <a:srgbClr val="000000"/>
                </a:solidFill>
              </a:rPr>
              <a:t>i</a:t>
            </a:r>
            <a:r>
              <a:rPr lang="en-US" altLang="es-BH" sz="3200" dirty="0">
                <a:solidFill>
                  <a:srgbClr val="000000"/>
                </a:solidFill>
              </a:rPr>
              <a:t>] from farmer F (or P[j] from S) else B combines transaction details and Y[</a:t>
            </a:r>
            <a:r>
              <a:rPr lang="en-US" altLang="es-BH" sz="3200" dirty="0" err="1">
                <a:solidFill>
                  <a:srgbClr val="000000"/>
                </a:solidFill>
              </a:rPr>
              <a:t>i</a:t>
            </a:r>
            <a:r>
              <a:rPr lang="en-US" altLang="es-BH" sz="3200" dirty="0">
                <a:solidFill>
                  <a:srgbClr val="000000"/>
                </a:solidFill>
              </a:rPr>
              <a:t>] (from F) to get </a:t>
            </a:r>
            <a:r>
              <a:rPr lang="en-US" altLang="es-BH" sz="3200" dirty="0" err="1">
                <a:solidFill>
                  <a:srgbClr val="000000"/>
                </a:solidFill>
              </a:rPr>
              <a:t>Df</a:t>
            </a:r>
            <a:r>
              <a:rPr lang="en-US" altLang="es-BH" sz="3200" dirty="0">
                <a:solidFill>
                  <a:srgbClr val="000000"/>
                </a:solidFill>
              </a:rPr>
              <a:t>, Q[j] (from S), to get Ds.</a:t>
            </a:r>
          </a:p>
        </p:txBody>
      </p:sp>
      <p:sp>
        <p:nvSpPr>
          <p:cNvPr id="2" name="Marcador de número de diapositiva 1">
            <a:extLst>
              <a:ext uri="{FF2B5EF4-FFF2-40B4-BE49-F238E27FC236}">
                <a16:creationId xmlns:a16="http://schemas.microsoft.com/office/drawing/2014/main" id="{E3A5E6B9-A75D-CAF9-88CD-0084DCFE382D}"/>
              </a:ext>
            </a:extLst>
          </p:cNvPr>
          <p:cNvSpPr>
            <a:spLocks noGrp="1"/>
          </p:cNvSpPr>
          <p:nvPr>
            <p:ph type="sldNum" sz="quarter" idx="12"/>
          </p:nvPr>
        </p:nvSpPr>
        <p:spPr/>
        <p:txBody>
          <a:bodyPr/>
          <a:lstStyle/>
          <a:p>
            <a:fld id="{277E7E10-85DC-1A46-A7C2-5C0AEF852962}" type="slidenum">
              <a:rPr lang="en-US" altLang="es-BH" smtClean="0"/>
              <a:pPr/>
              <a:t>39</a:t>
            </a:fld>
            <a:endParaRPr lang="en-US" altLang="es-BH"/>
          </a:p>
        </p:txBody>
      </p:sp>
      <p:sp>
        <p:nvSpPr>
          <p:cNvPr id="3" name="Marcador de pie de página 2">
            <a:extLst>
              <a:ext uri="{FF2B5EF4-FFF2-40B4-BE49-F238E27FC236}">
                <a16:creationId xmlns:a16="http://schemas.microsoft.com/office/drawing/2014/main" id="{EB2689FD-5B28-0BD5-C6E4-EE521C27F249}"/>
              </a:ext>
            </a:extLst>
          </p:cNvPr>
          <p:cNvSpPr>
            <a:spLocks noGrp="1"/>
          </p:cNvSpPr>
          <p:nvPr>
            <p:ph type="ftr" sz="quarter" idx="11"/>
          </p:nvPr>
        </p:nvSpPr>
        <p:spPr/>
        <p:txBody>
          <a:bodyPr/>
          <a:lstStyle/>
          <a:p>
            <a:pPr>
              <a:defRPr/>
            </a:pPr>
            <a:r>
              <a:rPr lang="en-US" dirty="0"/>
              <a:t>48 slides in total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A1EA4068-C0A8-7BC8-35DF-45DC9D6E505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85B8EB63-0198-C84B-AE42-5D07409B8E93}" type="slidenum">
              <a:rPr lang="en-US" altLang="es-BH" sz="1400">
                <a:solidFill>
                  <a:schemeClr val="tx1"/>
                </a:solidFill>
              </a:rPr>
              <a:pPr eaLnBrk="1" hangingPunct="1"/>
              <a:t>4</a:t>
            </a:fld>
            <a:endParaRPr lang="en-US" altLang="es-BH" sz="1400">
              <a:solidFill>
                <a:schemeClr val="tx1"/>
              </a:solidFill>
            </a:endParaRPr>
          </a:p>
        </p:txBody>
      </p:sp>
      <p:sp>
        <p:nvSpPr>
          <p:cNvPr id="21507" name="Rectangle 1026">
            <a:extLst>
              <a:ext uri="{FF2B5EF4-FFF2-40B4-BE49-F238E27FC236}">
                <a16:creationId xmlns:a16="http://schemas.microsoft.com/office/drawing/2014/main" id="{B19E8B48-EF18-4412-F97F-AE505409C153}"/>
              </a:ext>
            </a:extLst>
          </p:cNvPr>
          <p:cNvSpPr>
            <a:spLocks noGrp="1" noChangeArrowheads="1"/>
          </p:cNvSpPr>
          <p:nvPr>
            <p:ph type="title"/>
          </p:nvPr>
        </p:nvSpPr>
        <p:spPr/>
        <p:txBody>
          <a:bodyPr/>
          <a:lstStyle/>
          <a:p>
            <a:pPr eaLnBrk="1" hangingPunct="1"/>
            <a:r>
              <a:rPr lang="en-US" altLang="es-BH"/>
              <a:t>Which is Better for Natural Science?</a:t>
            </a:r>
          </a:p>
        </p:txBody>
      </p:sp>
      <p:sp>
        <p:nvSpPr>
          <p:cNvPr id="21508" name="Rectangle 1027">
            <a:extLst>
              <a:ext uri="{FF2B5EF4-FFF2-40B4-BE49-F238E27FC236}">
                <a16:creationId xmlns:a16="http://schemas.microsoft.com/office/drawing/2014/main" id="{F1A1A1AC-37E7-F8E9-8BAD-88D567BA29AA}"/>
              </a:ext>
            </a:extLst>
          </p:cNvPr>
          <p:cNvSpPr>
            <a:spLocks noGrp="1" noChangeArrowheads="1"/>
          </p:cNvSpPr>
          <p:nvPr>
            <p:ph type="body" idx="1"/>
          </p:nvPr>
        </p:nvSpPr>
        <p:spPr/>
        <p:txBody>
          <a:bodyPr/>
          <a:lstStyle/>
          <a:p>
            <a:pPr eaLnBrk="1" hangingPunct="1"/>
            <a:r>
              <a:rPr lang="en-US" altLang="es-BH"/>
              <a:t>Classical is obviously right when you have no control over data generation, e.g. finding redundant genes.</a:t>
            </a:r>
          </a:p>
          <a:p>
            <a:pPr eaLnBrk="1" hangingPunct="1"/>
            <a:r>
              <a:rPr lang="en-US" altLang="es-BH"/>
              <a:t>When you do, active data mining (active learning) may work much better.</a:t>
            </a:r>
          </a:p>
          <a:p>
            <a:pPr eaLnBrk="1" hangingPunct="1"/>
            <a:r>
              <a:rPr lang="en-US" altLang="es-BH"/>
              <a:t>Arises naturally when you have a tight collaboration with experimenters.</a:t>
            </a:r>
          </a:p>
        </p:txBody>
      </p:sp>
      <p:sp>
        <p:nvSpPr>
          <p:cNvPr id="2" name="Marcador de pie de página 1">
            <a:extLst>
              <a:ext uri="{FF2B5EF4-FFF2-40B4-BE49-F238E27FC236}">
                <a16:creationId xmlns:a16="http://schemas.microsoft.com/office/drawing/2014/main" id="{8B3C11D0-D994-65A8-14B1-0B3346DA0B44}"/>
              </a:ext>
            </a:extLst>
          </p:cNvPr>
          <p:cNvSpPr>
            <a:spLocks noGrp="1"/>
          </p:cNvSpPr>
          <p:nvPr>
            <p:ph type="ftr" sz="quarter" idx="11"/>
          </p:nvPr>
        </p:nvSpPr>
        <p:spPr/>
        <p:txBody>
          <a:bodyPr/>
          <a:lstStyle/>
          <a:p>
            <a:pPr>
              <a:defRPr/>
            </a:pPr>
            <a:r>
              <a:rPr lang="en-US"/>
              <a:t>48 slides in total</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 Box 1">
            <a:extLst>
              <a:ext uri="{FF2B5EF4-FFF2-40B4-BE49-F238E27FC236}">
                <a16:creationId xmlns:a16="http://schemas.microsoft.com/office/drawing/2014/main" id="{6BFADB51-4C81-23AB-565E-65B1BE48A43C}"/>
              </a:ext>
            </a:extLst>
          </p:cNvPr>
          <p:cNvSpPr txBox="1">
            <a:spLocks noChangeArrowheads="1"/>
          </p:cNvSpPr>
          <p:nvPr/>
        </p:nvSpPr>
        <p:spPr bwMode="auto">
          <a:xfrm>
            <a:off x="457200" y="190500"/>
            <a:ext cx="82296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000">
                <a:solidFill>
                  <a:srgbClr val="000000"/>
                </a:solidFill>
              </a:rPr>
              <a:t>Withdrawal Protocol </a:t>
            </a:r>
            <a:br>
              <a:rPr lang="en-US" altLang="es-BH" sz="4000">
                <a:solidFill>
                  <a:srgbClr val="000000"/>
                </a:solidFill>
              </a:rPr>
            </a:br>
            <a:r>
              <a:rPr lang="en-US" altLang="es-BH" sz="4000">
                <a:solidFill>
                  <a:srgbClr val="000000"/>
                </a:solidFill>
              </a:rPr>
              <a:t>part II</a:t>
            </a:r>
          </a:p>
        </p:txBody>
      </p:sp>
      <p:sp>
        <p:nvSpPr>
          <p:cNvPr id="94211" name="Text Box 2">
            <a:extLst>
              <a:ext uri="{FF2B5EF4-FFF2-40B4-BE49-F238E27FC236}">
                <a16:creationId xmlns:a16="http://schemas.microsoft.com/office/drawing/2014/main" id="{FE00B53F-0F80-0DDB-C8FC-F2FCE7C64649}"/>
              </a:ext>
            </a:extLst>
          </p:cNvPr>
          <p:cNvSpPr txBox="1">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2900" indent="-341313"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2pPr>
            <a:lvl3pPr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3pPr>
            <a:lvl4pPr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4pPr>
            <a:lvl5pPr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9pPr>
          </a:lstStyle>
          <a:p>
            <a:pPr eaLnBrk="1" hangingPunct="1">
              <a:spcBef>
                <a:spcPts val="800"/>
              </a:spcBef>
            </a:pPr>
            <a:r>
              <a:rPr lang="en-US" altLang="es-BH" sz="3200" dirty="0">
                <a:solidFill>
                  <a:srgbClr val="000000"/>
                </a:solidFill>
              </a:rPr>
              <a:t>5) F checks whether bank’s message </a:t>
            </a:r>
            <a:r>
              <a:rPr lang="en-US" altLang="es-BH" sz="3200" dirty="0" err="1">
                <a:solidFill>
                  <a:srgbClr val="000000"/>
                </a:solidFill>
              </a:rPr>
              <a:t>Df</a:t>
            </a:r>
            <a:r>
              <a:rPr lang="en-US" altLang="es-BH" sz="3200" dirty="0">
                <a:solidFill>
                  <a:srgbClr val="000000"/>
                </a:solidFill>
              </a:rPr>
              <a:t> corresponds to the transaction details and Y[</a:t>
            </a:r>
            <a:r>
              <a:rPr lang="en-US" altLang="es-BH" sz="3200" dirty="0" err="1">
                <a:solidFill>
                  <a:srgbClr val="000000"/>
                </a:solidFill>
              </a:rPr>
              <a:t>i</a:t>
            </a:r>
            <a:r>
              <a:rPr lang="en-US" altLang="es-BH" sz="3200" dirty="0">
                <a:solidFill>
                  <a:srgbClr val="000000"/>
                </a:solidFill>
              </a:rPr>
              <a:t>]. If so, F knows that B knows that  F has issued this transaction. Similarly, S checks whether Ds corresponds to transaction details and Q[j]. If so, S knows that B knows that  S has issued this transaction. S pays F.</a:t>
            </a:r>
          </a:p>
        </p:txBody>
      </p:sp>
      <p:sp>
        <p:nvSpPr>
          <p:cNvPr id="2" name="Marcador de número de diapositiva 1">
            <a:extLst>
              <a:ext uri="{FF2B5EF4-FFF2-40B4-BE49-F238E27FC236}">
                <a16:creationId xmlns:a16="http://schemas.microsoft.com/office/drawing/2014/main" id="{97F805E9-8C7F-234C-BA21-2E45587C9E48}"/>
              </a:ext>
            </a:extLst>
          </p:cNvPr>
          <p:cNvSpPr>
            <a:spLocks noGrp="1"/>
          </p:cNvSpPr>
          <p:nvPr>
            <p:ph type="sldNum" sz="quarter" idx="12"/>
          </p:nvPr>
        </p:nvSpPr>
        <p:spPr/>
        <p:txBody>
          <a:bodyPr/>
          <a:lstStyle/>
          <a:p>
            <a:fld id="{277E7E10-85DC-1A46-A7C2-5C0AEF852962}" type="slidenum">
              <a:rPr lang="en-US" altLang="es-BH" smtClean="0"/>
              <a:pPr/>
              <a:t>40</a:t>
            </a:fld>
            <a:endParaRPr lang="en-US" altLang="es-BH"/>
          </a:p>
        </p:txBody>
      </p:sp>
      <p:sp>
        <p:nvSpPr>
          <p:cNvPr id="3" name="Marcador de pie de página 2">
            <a:extLst>
              <a:ext uri="{FF2B5EF4-FFF2-40B4-BE49-F238E27FC236}">
                <a16:creationId xmlns:a16="http://schemas.microsoft.com/office/drawing/2014/main" id="{BDC9B2E8-E003-4C5A-045A-22F232867D15}"/>
              </a:ext>
            </a:extLst>
          </p:cNvPr>
          <p:cNvSpPr>
            <a:spLocks noGrp="1"/>
          </p:cNvSpPr>
          <p:nvPr>
            <p:ph type="ftr" sz="quarter" idx="11"/>
          </p:nvPr>
        </p:nvSpPr>
        <p:spPr/>
        <p:txBody>
          <a:bodyPr/>
          <a:lstStyle/>
          <a:p>
            <a:pPr>
              <a:defRPr/>
            </a:pPr>
            <a:r>
              <a:rPr lang="en-US"/>
              <a:t>48 slides in total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3">
            <a:extLst>
              <a:ext uri="{FF2B5EF4-FFF2-40B4-BE49-F238E27FC236}">
                <a16:creationId xmlns:a16="http://schemas.microsoft.com/office/drawing/2014/main" id="{E0067EBD-A6B9-492B-07F9-B563F844BD23}"/>
              </a:ext>
            </a:extLst>
          </p:cNvPr>
          <p:cNvSpPr>
            <a:spLocks noGrp="1" noChangeArrowheads="1"/>
          </p:cNvSpPr>
          <p:nvPr>
            <p:ph type="body" idx="1"/>
          </p:nvPr>
        </p:nvSpPr>
        <p:spPr/>
        <p:txBody>
          <a:bodyPr/>
          <a:lstStyle/>
          <a:p>
            <a:pPr eaLnBrk="1" hangingPunct="1"/>
            <a:r>
              <a:rPr lang="en-US" altLang="es-BH" dirty="0"/>
              <a:t>6) F sends Z1[</a:t>
            </a:r>
            <a:r>
              <a:rPr lang="en-US" altLang="es-BH" dirty="0" err="1"/>
              <a:t>i</a:t>
            </a:r>
            <a:r>
              <a:rPr lang="en-US" altLang="es-BH" dirty="0"/>
              <a:t>] and S sends R1[j]. </a:t>
            </a:r>
          </a:p>
          <a:p>
            <a:pPr eaLnBrk="1" hangingPunct="1"/>
            <a:r>
              <a:rPr lang="en-US" altLang="es-BH" dirty="0"/>
              <a:t>7) Bank responds with Z2[</a:t>
            </a:r>
            <a:r>
              <a:rPr lang="en-US" altLang="es-BH" dirty="0" err="1"/>
              <a:t>i</a:t>
            </a:r>
            <a:r>
              <a:rPr lang="en-US" altLang="es-BH" dirty="0"/>
              <a:t>] and R2[j] or reject. </a:t>
            </a:r>
          </a:p>
          <a:p>
            <a:pPr eaLnBrk="1" hangingPunct="1"/>
            <a:r>
              <a:rPr lang="en-US" altLang="es-BH" dirty="0"/>
              <a:t>8) If bank accepts, then farmer and shopkeeper sign receipt.</a:t>
            </a:r>
          </a:p>
          <a:p>
            <a:pPr eaLnBrk="1" hangingPunct="1"/>
            <a:endParaRPr lang="en-US" altLang="es-BH" dirty="0"/>
          </a:p>
        </p:txBody>
      </p:sp>
      <p:sp>
        <p:nvSpPr>
          <p:cNvPr id="96259" name="Text Box 4">
            <a:extLst>
              <a:ext uri="{FF2B5EF4-FFF2-40B4-BE49-F238E27FC236}">
                <a16:creationId xmlns:a16="http://schemas.microsoft.com/office/drawing/2014/main" id="{8D32AB67-F156-598A-4193-07D0D9B0A879}"/>
              </a:ext>
            </a:extLst>
          </p:cNvPr>
          <p:cNvSpPr txBox="1">
            <a:spLocks noChangeArrowheads="1"/>
          </p:cNvSpPr>
          <p:nvPr/>
        </p:nvSpPr>
        <p:spPr bwMode="auto">
          <a:xfrm>
            <a:off x="457200" y="190500"/>
            <a:ext cx="82296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000">
                <a:solidFill>
                  <a:srgbClr val="000000"/>
                </a:solidFill>
              </a:rPr>
              <a:t>Withdrawal Protocol </a:t>
            </a:r>
            <a:br>
              <a:rPr lang="en-US" altLang="es-BH" sz="4000">
                <a:solidFill>
                  <a:srgbClr val="000000"/>
                </a:solidFill>
              </a:rPr>
            </a:br>
            <a:r>
              <a:rPr lang="en-US" altLang="es-BH" sz="4000">
                <a:solidFill>
                  <a:srgbClr val="000000"/>
                </a:solidFill>
              </a:rPr>
              <a:t>part II</a:t>
            </a:r>
          </a:p>
        </p:txBody>
      </p:sp>
      <p:sp>
        <p:nvSpPr>
          <p:cNvPr id="2" name="Marcador de número de diapositiva 1">
            <a:extLst>
              <a:ext uri="{FF2B5EF4-FFF2-40B4-BE49-F238E27FC236}">
                <a16:creationId xmlns:a16="http://schemas.microsoft.com/office/drawing/2014/main" id="{2FF58676-A785-6BF6-3532-A8340A1AC0DF}"/>
              </a:ext>
            </a:extLst>
          </p:cNvPr>
          <p:cNvSpPr>
            <a:spLocks noGrp="1"/>
          </p:cNvSpPr>
          <p:nvPr>
            <p:ph type="sldNum" sz="quarter" idx="12"/>
          </p:nvPr>
        </p:nvSpPr>
        <p:spPr/>
        <p:txBody>
          <a:bodyPr/>
          <a:lstStyle/>
          <a:p>
            <a:fld id="{C0E7129A-A67C-0C47-B5BD-C443B8EA0A92}" type="slidenum">
              <a:rPr lang="en-US" altLang="es-BH" smtClean="0"/>
              <a:pPr/>
              <a:t>41</a:t>
            </a:fld>
            <a:endParaRPr lang="en-US" altLang="es-BH"/>
          </a:p>
        </p:txBody>
      </p:sp>
      <p:sp>
        <p:nvSpPr>
          <p:cNvPr id="3" name="Marcador de pie de página 2">
            <a:extLst>
              <a:ext uri="{FF2B5EF4-FFF2-40B4-BE49-F238E27FC236}">
                <a16:creationId xmlns:a16="http://schemas.microsoft.com/office/drawing/2014/main" id="{F092FE48-6FD3-284C-6323-7E791DAEE854}"/>
              </a:ext>
            </a:extLst>
          </p:cNvPr>
          <p:cNvSpPr>
            <a:spLocks noGrp="1"/>
          </p:cNvSpPr>
          <p:nvPr>
            <p:ph type="ftr" sz="quarter" idx="11"/>
          </p:nvPr>
        </p:nvSpPr>
        <p:spPr/>
        <p:txBody>
          <a:bodyPr/>
          <a:lstStyle/>
          <a:p>
            <a:pPr>
              <a:defRPr/>
            </a:pPr>
            <a:r>
              <a:rPr lang="en-US"/>
              <a:t>48 slides in total</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ext Box 1">
            <a:extLst>
              <a:ext uri="{FF2B5EF4-FFF2-40B4-BE49-F238E27FC236}">
                <a16:creationId xmlns:a16="http://schemas.microsoft.com/office/drawing/2014/main" id="{6DC9C4F3-9531-005C-90D8-2C0D29C147AA}"/>
              </a:ext>
            </a:extLst>
          </p:cNvPr>
          <p:cNvSpPr txBox="1">
            <a:spLocks noChangeArrowheads="1"/>
          </p:cNvSpPr>
          <p:nvPr/>
        </p:nvSpPr>
        <p:spPr bwMode="auto">
          <a:xfrm>
            <a:off x="457200" y="190500"/>
            <a:ext cx="82296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000">
                <a:solidFill>
                  <a:srgbClr val="000000"/>
                </a:solidFill>
              </a:rPr>
              <a:t>Combining Y[i],Q[j] with transaction details</a:t>
            </a:r>
          </a:p>
        </p:txBody>
      </p:sp>
      <p:sp>
        <p:nvSpPr>
          <p:cNvPr id="97283" name="Text Box 2">
            <a:extLst>
              <a:ext uri="{FF2B5EF4-FFF2-40B4-BE49-F238E27FC236}">
                <a16:creationId xmlns:a16="http://schemas.microsoft.com/office/drawing/2014/main" id="{0352F9E4-A0E6-552D-5A00-EFC0B38108EE}"/>
              </a:ext>
            </a:extLst>
          </p:cNvPr>
          <p:cNvSpPr txBox="1">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9pPr>
          </a:lstStyle>
          <a:p>
            <a:pPr eaLnBrk="1" hangingPunct="1">
              <a:lnSpc>
                <a:spcPct val="90000"/>
              </a:lnSpc>
              <a:spcBef>
                <a:spcPts val="800"/>
              </a:spcBef>
              <a:buFont typeface="Arial" panose="020B0604020202020204" pitchFamily="34" charset="0"/>
              <a:buChar char="•"/>
            </a:pPr>
            <a:r>
              <a:rPr lang="en-US" altLang="es-BH" sz="3200" dirty="0">
                <a:solidFill>
                  <a:srgbClr val="000000"/>
                </a:solidFill>
              </a:rPr>
              <a:t>Suppose that </a:t>
            </a:r>
            <a:r>
              <a:rPr lang="en-US" altLang="es-BH" sz="3200" dirty="0" err="1">
                <a:solidFill>
                  <a:srgbClr val="000000"/>
                </a:solidFill>
              </a:rPr>
              <a:t>i</a:t>
            </a:r>
            <a:r>
              <a:rPr lang="en-US" altLang="es-BH" sz="3200" baseline="30000" dirty="0" err="1">
                <a:solidFill>
                  <a:srgbClr val="000000"/>
                </a:solidFill>
              </a:rPr>
              <a:t>th</a:t>
            </a:r>
            <a:r>
              <a:rPr lang="en-US" altLang="es-BH" sz="3200" dirty="0">
                <a:solidFill>
                  <a:srgbClr val="000000"/>
                </a:solidFill>
              </a:rPr>
              <a:t> transaction of F consists of a deposit of 534 rupees. F sends that.</a:t>
            </a:r>
          </a:p>
          <a:p>
            <a:pPr eaLnBrk="1" hangingPunct="1">
              <a:lnSpc>
                <a:spcPct val="90000"/>
              </a:lnSpc>
              <a:spcBef>
                <a:spcPts val="800"/>
              </a:spcBef>
              <a:buFont typeface="Arial" panose="020B0604020202020204" pitchFamily="34" charset="0"/>
              <a:buChar char="•"/>
            </a:pPr>
            <a:r>
              <a:rPr lang="en-US" altLang="es-BH" sz="3200" dirty="0">
                <a:solidFill>
                  <a:srgbClr val="000000"/>
                </a:solidFill>
              </a:rPr>
              <a:t>Bank responds with a string </a:t>
            </a:r>
            <a:r>
              <a:rPr lang="en-US" altLang="es-BH" sz="3200" dirty="0" err="1">
                <a:solidFill>
                  <a:srgbClr val="000000"/>
                </a:solidFill>
              </a:rPr>
              <a:t>Df</a:t>
            </a:r>
            <a:r>
              <a:rPr lang="en-US" altLang="es-BH" sz="3200" dirty="0">
                <a:solidFill>
                  <a:srgbClr val="000000"/>
                </a:solidFill>
              </a:rPr>
              <a:t> of the form:</a:t>
            </a:r>
          </a:p>
          <a:p>
            <a:pPr eaLnBrk="1" hangingPunct="1">
              <a:lnSpc>
                <a:spcPct val="90000"/>
              </a:lnSpc>
              <a:spcBef>
                <a:spcPts val="800"/>
              </a:spcBef>
              <a:buFont typeface="Arial" panose="020B0604020202020204" pitchFamily="34" charset="0"/>
              <a:buNone/>
            </a:pPr>
            <a:r>
              <a:rPr lang="en-US" altLang="es-BH" sz="3200" dirty="0">
                <a:solidFill>
                  <a:srgbClr val="000000"/>
                </a:solidFill>
              </a:rPr>
              <a:t>OEMFVL.</a:t>
            </a:r>
          </a:p>
          <a:p>
            <a:pPr eaLnBrk="1" hangingPunct="1">
              <a:lnSpc>
                <a:spcPct val="90000"/>
              </a:lnSpc>
              <a:spcBef>
                <a:spcPts val="800"/>
              </a:spcBef>
              <a:buFont typeface="Arial" panose="020B0604020202020204" pitchFamily="34" charset="0"/>
              <a:buChar char="•"/>
            </a:pPr>
            <a:r>
              <a:rPr lang="en-US" altLang="es-BH" sz="3200" dirty="0">
                <a:solidFill>
                  <a:srgbClr val="000000"/>
                </a:solidFill>
              </a:rPr>
              <a:t>The string </a:t>
            </a:r>
            <a:r>
              <a:rPr lang="en-US" altLang="es-BH" sz="3200" dirty="0" err="1">
                <a:solidFill>
                  <a:srgbClr val="000000"/>
                </a:solidFill>
              </a:rPr>
              <a:t>Df</a:t>
            </a:r>
            <a:r>
              <a:rPr lang="en-US" altLang="es-BH" sz="3200" dirty="0">
                <a:solidFill>
                  <a:srgbClr val="000000"/>
                </a:solidFill>
              </a:rPr>
              <a:t> is derived from Y[</a:t>
            </a:r>
            <a:r>
              <a:rPr lang="en-US" altLang="es-BH" sz="3200" dirty="0" err="1">
                <a:solidFill>
                  <a:srgbClr val="000000"/>
                </a:solidFill>
              </a:rPr>
              <a:t>i</a:t>
            </a:r>
            <a:r>
              <a:rPr lang="en-US" altLang="es-BH" sz="3200" dirty="0">
                <a:solidFill>
                  <a:srgbClr val="000000"/>
                </a:solidFill>
              </a:rPr>
              <a:t>]</a:t>
            </a:r>
          </a:p>
          <a:p>
            <a:pPr eaLnBrk="1" hangingPunct="1">
              <a:lnSpc>
                <a:spcPct val="90000"/>
              </a:lnSpc>
              <a:spcBef>
                <a:spcPts val="800"/>
              </a:spcBef>
              <a:buFont typeface="Arial" panose="020B0604020202020204" pitchFamily="34" charset="0"/>
              <a:buChar char="•"/>
            </a:pPr>
            <a:r>
              <a:rPr lang="en-US" altLang="es-BH" sz="3200" dirty="0">
                <a:solidFill>
                  <a:srgbClr val="000000"/>
                </a:solidFill>
              </a:rPr>
              <a:t>Similarly, bank responds with Ds; derived from Q[j].</a:t>
            </a:r>
          </a:p>
          <a:p>
            <a:pPr eaLnBrk="1" hangingPunct="1">
              <a:lnSpc>
                <a:spcPct val="90000"/>
              </a:lnSpc>
              <a:spcBef>
                <a:spcPts val="800"/>
              </a:spcBef>
            </a:pPr>
            <a:endParaRPr lang="en-US" altLang="es-BH" sz="3200" dirty="0">
              <a:solidFill>
                <a:srgbClr val="000000"/>
              </a:solidFill>
            </a:endParaRPr>
          </a:p>
          <a:p>
            <a:pPr eaLnBrk="1" hangingPunct="1">
              <a:lnSpc>
                <a:spcPct val="90000"/>
              </a:lnSpc>
              <a:spcBef>
                <a:spcPts val="800"/>
              </a:spcBef>
              <a:buFont typeface="Arial" panose="020B0604020202020204" pitchFamily="34" charset="0"/>
              <a:buNone/>
            </a:pPr>
            <a:endParaRPr lang="en-US" altLang="es-BH" sz="3200" dirty="0">
              <a:solidFill>
                <a:srgbClr val="000000"/>
              </a:solidFill>
            </a:endParaRPr>
          </a:p>
        </p:txBody>
      </p:sp>
      <p:sp>
        <p:nvSpPr>
          <p:cNvPr id="2" name="Marcador de número de diapositiva 1">
            <a:extLst>
              <a:ext uri="{FF2B5EF4-FFF2-40B4-BE49-F238E27FC236}">
                <a16:creationId xmlns:a16="http://schemas.microsoft.com/office/drawing/2014/main" id="{7103D978-0520-D90F-783B-94B067E7D970}"/>
              </a:ext>
            </a:extLst>
          </p:cNvPr>
          <p:cNvSpPr>
            <a:spLocks noGrp="1"/>
          </p:cNvSpPr>
          <p:nvPr>
            <p:ph type="sldNum" sz="quarter" idx="12"/>
          </p:nvPr>
        </p:nvSpPr>
        <p:spPr/>
        <p:txBody>
          <a:bodyPr/>
          <a:lstStyle/>
          <a:p>
            <a:fld id="{277E7E10-85DC-1A46-A7C2-5C0AEF852962}" type="slidenum">
              <a:rPr lang="en-US" altLang="es-BH" smtClean="0"/>
              <a:pPr/>
              <a:t>42</a:t>
            </a:fld>
            <a:endParaRPr lang="en-US" altLang="es-BH"/>
          </a:p>
        </p:txBody>
      </p:sp>
      <p:sp>
        <p:nvSpPr>
          <p:cNvPr id="3" name="Marcador de pie de página 2">
            <a:extLst>
              <a:ext uri="{FF2B5EF4-FFF2-40B4-BE49-F238E27FC236}">
                <a16:creationId xmlns:a16="http://schemas.microsoft.com/office/drawing/2014/main" id="{6CF48D3C-2A5D-DCD0-27E9-961121889558}"/>
              </a:ext>
            </a:extLst>
          </p:cNvPr>
          <p:cNvSpPr>
            <a:spLocks noGrp="1"/>
          </p:cNvSpPr>
          <p:nvPr>
            <p:ph type="ftr" sz="quarter" idx="11"/>
          </p:nvPr>
        </p:nvSpPr>
        <p:spPr/>
        <p:txBody>
          <a:bodyPr/>
          <a:lstStyle/>
          <a:p>
            <a:pPr>
              <a:defRPr/>
            </a:pPr>
            <a:r>
              <a:rPr lang="en-US"/>
              <a:t>48 slides in total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1">
            <a:extLst>
              <a:ext uri="{FF2B5EF4-FFF2-40B4-BE49-F238E27FC236}">
                <a16:creationId xmlns:a16="http://schemas.microsoft.com/office/drawing/2014/main" id="{1D10AF3C-9B93-4101-C92A-828EA5403CB7}"/>
              </a:ext>
            </a:extLst>
          </p:cNvPr>
          <p:cNvSpPr>
            <a:spLocks noChangeArrowheads="1"/>
          </p:cNvSpPr>
          <p:nvPr/>
        </p:nvSpPr>
        <p:spPr bwMode="auto">
          <a:xfrm>
            <a:off x="2286000" y="3505200"/>
            <a:ext cx="649288" cy="457200"/>
          </a:xfrm>
          <a:prstGeom prst="rect">
            <a:avLst/>
          </a:prstGeom>
          <a:solidFill>
            <a:srgbClr val="99CCFF"/>
          </a:solidFill>
          <a:ln w="9525">
            <a:solidFill>
              <a:srgbClr val="000000"/>
            </a:solidFill>
            <a:round/>
            <a:headEnd/>
            <a:tailEnd/>
          </a:ln>
        </p:spPr>
        <p:txBody>
          <a:bodyPr wrap="none" anchor="ct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endParaRPr lang="en-US" altLang="es-BH"/>
          </a:p>
        </p:txBody>
      </p:sp>
      <p:sp>
        <p:nvSpPr>
          <p:cNvPr id="99331" name="Rectangle 2">
            <a:extLst>
              <a:ext uri="{FF2B5EF4-FFF2-40B4-BE49-F238E27FC236}">
                <a16:creationId xmlns:a16="http://schemas.microsoft.com/office/drawing/2014/main" id="{DF72DE37-A7EF-A383-D0CD-1CB75559BD69}"/>
              </a:ext>
            </a:extLst>
          </p:cNvPr>
          <p:cNvSpPr>
            <a:spLocks noChangeArrowheads="1"/>
          </p:cNvSpPr>
          <p:nvPr/>
        </p:nvSpPr>
        <p:spPr bwMode="auto">
          <a:xfrm>
            <a:off x="1600200" y="2971800"/>
            <a:ext cx="649288" cy="457200"/>
          </a:xfrm>
          <a:prstGeom prst="rect">
            <a:avLst/>
          </a:prstGeom>
          <a:solidFill>
            <a:srgbClr val="99CCFF"/>
          </a:solidFill>
          <a:ln w="9525">
            <a:solidFill>
              <a:srgbClr val="000000"/>
            </a:solidFill>
            <a:round/>
            <a:headEnd/>
            <a:tailEnd/>
          </a:ln>
        </p:spPr>
        <p:txBody>
          <a:bodyPr wrap="none" anchor="ct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endParaRPr lang="en-US" altLang="es-BH"/>
          </a:p>
        </p:txBody>
      </p:sp>
      <p:sp>
        <p:nvSpPr>
          <p:cNvPr id="99332" name="Rectangle 3">
            <a:extLst>
              <a:ext uri="{FF2B5EF4-FFF2-40B4-BE49-F238E27FC236}">
                <a16:creationId xmlns:a16="http://schemas.microsoft.com/office/drawing/2014/main" id="{8879DADE-4416-DA19-E1AA-F59897F254A9}"/>
              </a:ext>
            </a:extLst>
          </p:cNvPr>
          <p:cNvSpPr>
            <a:spLocks noChangeArrowheads="1"/>
          </p:cNvSpPr>
          <p:nvPr/>
        </p:nvSpPr>
        <p:spPr bwMode="auto">
          <a:xfrm>
            <a:off x="874713" y="3962400"/>
            <a:ext cx="649287" cy="457200"/>
          </a:xfrm>
          <a:prstGeom prst="rect">
            <a:avLst/>
          </a:prstGeom>
          <a:solidFill>
            <a:srgbClr val="99CCFF"/>
          </a:solidFill>
          <a:ln w="9525">
            <a:solidFill>
              <a:srgbClr val="000000"/>
            </a:solidFill>
            <a:round/>
            <a:headEnd/>
            <a:tailEnd/>
          </a:ln>
        </p:spPr>
        <p:txBody>
          <a:bodyPr wrap="none" anchor="ct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endParaRPr lang="en-US" altLang="es-BH"/>
          </a:p>
        </p:txBody>
      </p:sp>
      <p:sp>
        <p:nvSpPr>
          <p:cNvPr id="99333" name="Text Box 4">
            <a:extLst>
              <a:ext uri="{FF2B5EF4-FFF2-40B4-BE49-F238E27FC236}">
                <a16:creationId xmlns:a16="http://schemas.microsoft.com/office/drawing/2014/main" id="{07AD0447-BD74-7580-921C-00C0BD9ADC1A}"/>
              </a:ext>
            </a:extLst>
          </p:cNvPr>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000" dirty="0">
                <a:solidFill>
                  <a:srgbClr val="000000"/>
                </a:solidFill>
              </a:rPr>
              <a:t>Y[</a:t>
            </a:r>
            <a:r>
              <a:rPr lang="en-US" altLang="es-BH" sz="4000" dirty="0" err="1">
                <a:solidFill>
                  <a:srgbClr val="000000"/>
                </a:solidFill>
              </a:rPr>
              <a:t>i</a:t>
            </a:r>
            <a:r>
              <a:rPr lang="en-US" altLang="es-BH" sz="4000" dirty="0">
                <a:solidFill>
                  <a:srgbClr val="000000"/>
                </a:solidFill>
              </a:rPr>
              <a:t>] (and Q[j]) are a translator of numbers</a:t>
            </a:r>
          </a:p>
        </p:txBody>
      </p:sp>
      <p:sp>
        <p:nvSpPr>
          <p:cNvPr id="99334" name="Text Box 5">
            <a:extLst>
              <a:ext uri="{FF2B5EF4-FFF2-40B4-BE49-F238E27FC236}">
                <a16:creationId xmlns:a16="http://schemas.microsoft.com/office/drawing/2014/main" id="{E7B39DDC-766A-B339-270B-7955959FEA36}"/>
              </a:ext>
            </a:extLst>
          </p:cNvPr>
          <p:cNvSpPr txBox="1">
            <a:spLocks noChangeArrowheads="1"/>
          </p:cNvSpPr>
          <p:nvPr/>
        </p:nvSpPr>
        <p:spPr bwMode="auto">
          <a:xfrm>
            <a:off x="457200" y="1600200"/>
            <a:ext cx="86868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9pPr>
          </a:lstStyle>
          <a:p>
            <a:pPr eaLnBrk="1" hangingPunct="1">
              <a:lnSpc>
                <a:spcPct val="90000"/>
              </a:lnSpc>
              <a:spcBef>
                <a:spcPts val="700"/>
              </a:spcBef>
              <a:buFont typeface="Arial" panose="020B0604020202020204" pitchFamily="34" charset="0"/>
              <a:buNone/>
            </a:pPr>
            <a:r>
              <a:rPr lang="en-US" altLang="es-BH" sz="2800">
                <a:solidFill>
                  <a:srgbClr val="000000"/>
                </a:solidFill>
              </a:rPr>
              <a:t>0  YK  NP  CK</a:t>
            </a:r>
          </a:p>
          <a:p>
            <a:pPr eaLnBrk="1" hangingPunct="1">
              <a:lnSpc>
                <a:spcPct val="90000"/>
              </a:lnSpc>
              <a:spcBef>
                <a:spcPts val="700"/>
              </a:spcBef>
              <a:buFont typeface="Arial" panose="020B0604020202020204" pitchFamily="34" charset="0"/>
              <a:buNone/>
            </a:pPr>
            <a:r>
              <a:rPr lang="en-US" altLang="es-BH" sz="2800">
                <a:solidFill>
                  <a:srgbClr val="000000"/>
                </a:solidFill>
              </a:rPr>
              <a:t>1  CT  RK  NC</a:t>
            </a:r>
          </a:p>
          <a:p>
            <a:pPr eaLnBrk="1" hangingPunct="1">
              <a:lnSpc>
                <a:spcPct val="90000"/>
              </a:lnSpc>
              <a:spcBef>
                <a:spcPts val="700"/>
              </a:spcBef>
              <a:buFont typeface="Arial" panose="020B0604020202020204" pitchFamily="34" charset="0"/>
              <a:buNone/>
            </a:pPr>
            <a:r>
              <a:rPr lang="en-US" altLang="es-BH" sz="2800">
                <a:solidFill>
                  <a:srgbClr val="000000"/>
                </a:solidFill>
              </a:rPr>
              <a:t>2  HY  XA  XK</a:t>
            </a:r>
          </a:p>
          <a:p>
            <a:pPr eaLnBrk="1" hangingPunct="1">
              <a:lnSpc>
                <a:spcPct val="90000"/>
              </a:lnSpc>
              <a:spcBef>
                <a:spcPts val="700"/>
              </a:spcBef>
              <a:buFont typeface="Arial" panose="020B0604020202020204" pitchFamily="34" charset="0"/>
              <a:buNone/>
            </a:pPr>
            <a:r>
              <a:rPr lang="en-US" altLang="es-BH" sz="2800">
                <a:solidFill>
                  <a:srgbClr val="000000"/>
                </a:solidFill>
              </a:rPr>
              <a:t>3  AN  MF  YB</a:t>
            </a:r>
          </a:p>
          <a:p>
            <a:pPr eaLnBrk="1" hangingPunct="1">
              <a:lnSpc>
                <a:spcPct val="90000"/>
              </a:lnSpc>
              <a:spcBef>
                <a:spcPts val="700"/>
              </a:spcBef>
              <a:buFont typeface="Arial" panose="020B0604020202020204" pitchFamily="34" charset="0"/>
              <a:buNone/>
            </a:pPr>
            <a:r>
              <a:rPr lang="en-US" altLang="es-BH" sz="2800">
                <a:solidFill>
                  <a:srgbClr val="000000"/>
                </a:solidFill>
              </a:rPr>
              <a:t>4  RB  PL   VL</a:t>
            </a:r>
          </a:p>
          <a:p>
            <a:pPr eaLnBrk="1" hangingPunct="1">
              <a:lnSpc>
                <a:spcPct val="90000"/>
              </a:lnSpc>
              <a:spcBef>
                <a:spcPts val="700"/>
              </a:spcBef>
              <a:buFont typeface="Arial" panose="020B0604020202020204" pitchFamily="34" charset="0"/>
              <a:buNone/>
            </a:pPr>
            <a:r>
              <a:rPr lang="en-US" altLang="es-BH" sz="2800">
                <a:solidFill>
                  <a:srgbClr val="000000"/>
                </a:solidFill>
              </a:rPr>
              <a:t>5  OE  CA  GS</a:t>
            </a:r>
          </a:p>
          <a:p>
            <a:pPr eaLnBrk="1" hangingPunct="1">
              <a:lnSpc>
                <a:spcPct val="90000"/>
              </a:lnSpc>
              <a:spcBef>
                <a:spcPts val="700"/>
              </a:spcBef>
              <a:buFont typeface="Arial" panose="020B0604020202020204" pitchFamily="34" charset="0"/>
              <a:buNone/>
            </a:pPr>
            <a:r>
              <a:rPr lang="en-US" altLang="es-BH" sz="2800">
                <a:solidFill>
                  <a:srgbClr val="000000"/>
                </a:solidFill>
              </a:rPr>
              <a:t>…...................</a:t>
            </a:r>
          </a:p>
          <a:p>
            <a:pPr eaLnBrk="1" hangingPunct="1">
              <a:lnSpc>
                <a:spcPct val="90000"/>
              </a:lnSpc>
              <a:spcBef>
                <a:spcPts val="700"/>
              </a:spcBef>
              <a:buFont typeface="Arial" panose="020B0604020202020204" pitchFamily="34" charset="0"/>
              <a:buNone/>
            </a:pPr>
            <a:r>
              <a:rPr lang="en-US" altLang="es-BH" sz="2800">
                <a:solidFill>
                  <a:srgbClr val="000000"/>
                </a:solidFill>
              </a:rPr>
              <a:t>…...................</a:t>
            </a:r>
          </a:p>
          <a:p>
            <a:pPr eaLnBrk="1" hangingPunct="1">
              <a:lnSpc>
                <a:spcPct val="90000"/>
              </a:lnSpc>
              <a:spcBef>
                <a:spcPts val="700"/>
              </a:spcBef>
              <a:buFont typeface="Arial" panose="020B0604020202020204" pitchFamily="34" charset="0"/>
              <a:buNone/>
            </a:pPr>
            <a:r>
              <a:rPr lang="en-US" altLang="es-BH" sz="2800">
                <a:solidFill>
                  <a:srgbClr val="000000"/>
                </a:solidFill>
              </a:rPr>
              <a:t>9  IP  UL  DO</a:t>
            </a:r>
          </a:p>
          <a:p>
            <a:pPr eaLnBrk="1" hangingPunct="1">
              <a:lnSpc>
                <a:spcPct val="90000"/>
              </a:lnSpc>
              <a:spcBef>
                <a:spcPts val="700"/>
              </a:spcBef>
              <a:buFont typeface="Arial" panose="020B0604020202020204" pitchFamily="34" charset="0"/>
              <a:buNone/>
            </a:pPr>
            <a:endParaRPr lang="en-US" altLang="es-BH" sz="2800">
              <a:solidFill>
                <a:srgbClr val="000000"/>
              </a:solidFill>
            </a:endParaRPr>
          </a:p>
        </p:txBody>
      </p:sp>
      <p:sp>
        <p:nvSpPr>
          <p:cNvPr id="99335" name="Text Box 6">
            <a:extLst>
              <a:ext uri="{FF2B5EF4-FFF2-40B4-BE49-F238E27FC236}">
                <a16:creationId xmlns:a16="http://schemas.microsoft.com/office/drawing/2014/main" id="{4D849574-9ECE-C14B-13D6-90405A3A25D4}"/>
              </a:ext>
            </a:extLst>
          </p:cNvPr>
          <p:cNvSpPr txBox="1">
            <a:spLocks noChangeArrowheads="1"/>
          </p:cNvSpPr>
          <p:nvPr/>
        </p:nvSpPr>
        <p:spPr bwMode="auto">
          <a:xfrm>
            <a:off x="3581400" y="1600200"/>
            <a:ext cx="5562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eaLnBrk="1" hangingPunct="1"/>
            <a:r>
              <a:rPr lang="en-US" altLang="es-BH" sz="3200">
                <a:solidFill>
                  <a:srgbClr val="000000"/>
                </a:solidFill>
              </a:rPr>
              <a:t>534 corresponds to OEMFVL</a:t>
            </a:r>
          </a:p>
        </p:txBody>
      </p:sp>
      <p:sp>
        <p:nvSpPr>
          <p:cNvPr id="99336" name="Text Box 7">
            <a:extLst>
              <a:ext uri="{FF2B5EF4-FFF2-40B4-BE49-F238E27FC236}">
                <a16:creationId xmlns:a16="http://schemas.microsoft.com/office/drawing/2014/main" id="{31C683A7-CA49-2C2E-5034-313DD67F030F}"/>
              </a:ext>
            </a:extLst>
          </p:cNvPr>
          <p:cNvSpPr txBox="1">
            <a:spLocks noChangeArrowheads="1"/>
          </p:cNvSpPr>
          <p:nvPr/>
        </p:nvSpPr>
        <p:spPr bwMode="auto">
          <a:xfrm>
            <a:off x="3733800" y="2743200"/>
            <a:ext cx="51054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eaLnBrk="1" hangingPunct="1">
              <a:buSzPct val="45000"/>
              <a:buFont typeface="Wingdings" pitchFamily="2" charset="2"/>
              <a:buChar char=""/>
            </a:pPr>
            <a:r>
              <a:rPr lang="en-US" altLang="es-BH" sz="3200">
                <a:solidFill>
                  <a:srgbClr val="000000"/>
                </a:solidFill>
              </a:rPr>
              <a:t>Y[i] is never revealed to S</a:t>
            </a:r>
          </a:p>
          <a:p>
            <a:pPr eaLnBrk="1" hangingPunct="1">
              <a:buSzPct val="45000"/>
              <a:buFont typeface="Wingdings" pitchFamily="2" charset="2"/>
              <a:buNone/>
            </a:pPr>
            <a:endParaRPr lang="en-US" altLang="es-BH" sz="3200">
              <a:solidFill>
                <a:srgbClr val="000000"/>
              </a:solidFill>
            </a:endParaRPr>
          </a:p>
          <a:p>
            <a:pPr eaLnBrk="1" hangingPunct="1">
              <a:buSzPct val="45000"/>
              <a:buFont typeface="Wingdings" pitchFamily="2" charset="2"/>
              <a:buChar char=""/>
            </a:pPr>
            <a:r>
              <a:rPr lang="en-US" altLang="es-BH" sz="3200">
                <a:solidFill>
                  <a:srgbClr val="000000"/>
                </a:solidFill>
              </a:rPr>
              <a:t>Q[j] is never revealed to F</a:t>
            </a:r>
          </a:p>
        </p:txBody>
      </p:sp>
      <p:sp>
        <p:nvSpPr>
          <p:cNvPr id="2" name="Marcador de número de diapositiva 1">
            <a:extLst>
              <a:ext uri="{FF2B5EF4-FFF2-40B4-BE49-F238E27FC236}">
                <a16:creationId xmlns:a16="http://schemas.microsoft.com/office/drawing/2014/main" id="{8F8CA568-6BDD-A2FA-8CF5-68D96092A080}"/>
              </a:ext>
            </a:extLst>
          </p:cNvPr>
          <p:cNvSpPr>
            <a:spLocks noGrp="1"/>
          </p:cNvSpPr>
          <p:nvPr>
            <p:ph type="sldNum" sz="quarter" idx="12"/>
          </p:nvPr>
        </p:nvSpPr>
        <p:spPr/>
        <p:txBody>
          <a:bodyPr/>
          <a:lstStyle/>
          <a:p>
            <a:fld id="{277E7E10-85DC-1A46-A7C2-5C0AEF852962}" type="slidenum">
              <a:rPr lang="en-US" altLang="es-BH" smtClean="0"/>
              <a:pPr/>
              <a:t>43</a:t>
            </a:fld>
            <a:endParaRPr lang="en-US" altLang="es-BH"/>
          </a:p>
        </p:txBody>
      </p:sp>
      <p:sp>
        <p:nvSpPr>
          <p:cNvPr id="3" name="Marcador de pie de página 2">
            <a:extLst>
              <a:ext uri="{FF2B5EF4-FFF2-40B4-BE49-F238E27FC236}">
                <a16:creationId xmlns:a16="http://schemas.microsoft.com/office/drawing/2014/main" id="{F033B283-7802-BB02-9DDA-2135925C5544}"/>
              </a:ext>
            </a:extLst>
          </p:cNvPr>
          <p:cNvSpPr>
            <a:spLocks noGrp="1"/>
          </p:cNvSpPr>
          <p:nvPr>
            <p:ph type="ftr" sz="quarter" idx="11"/>
          </p:nvPr>
        </p:nvSpPr>
        <p:spPr/>
        <p:txBody>
          <a:bodyPr/>
          <a:lstStyle/>
          <a:p>
            <a:pPr>
              <a:defRPr/>
            </a:pPr>
            <a:r>
              <a:rPr lang="en-US"/>
              <a:t>48 slides in total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ext Box 1">
            <a:extLst>
              <a:ext uri="{FF2B5EF4-FFF2-40B4-BE49-F238E27FC236}">
                <a16:creationId xmlns:a16="http://schemas.microsoft.com/office/drawing/2014/main" id="{DDC2B4E7-BDAC-CE4F-C5E6-DD8BA29172E8}"/>
              </a:ext>
            </a:extLst>
          </p:cNvPr>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400">
                <a:solidFill>
                  <a:srgbClr val="000000"/>
                </a:solidFill>
              </a:rPr>
              <a:t>What Y[i] accomplishes</a:t>
            </a:r>
          </a:p>
        </p:txBody>
      </p:sp>
      <p:sp>
        <p:nvSpPr>
          <p:cNvPr id="101379" name="Text Box 2">
            <a:extLst>
              <a:ext uri="{FF2B5EF4-FFF2-40B4-BE49-F238E27FC236}">
                <a16:creationId xmlns:a16="http://schemas.microsoft.com/office/drawing/2014/main" id="{96884F79-ABA7-8353-113E-0AE4E49619C2}"/>
              </a:ext>
            </a:extLst>
          </p:cNvPr>
          <p:cNvSpPr txBox="1">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2900" indent="-341313"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2pPr>
            <a:lvl3pPr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3pPr>
            <a:lvl4pPr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4pPr>
            <a:lvl5pPr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chemeClr val="bg1"/>
                </a:solidFill>
                <a:latin typeface="Arial" panose="020B0604020202020204" pitchFamily="34" charset="0"/>
                <a:cs typeface="Arial" panose="020B0604020202020204" pitchFamily="34" charset="0"/>
              </a:defRPr>
            </a:lvl9pPr>
          </a:lstStyle>
          <a:p>
            <a:pPr eaLnBrk="1" hangingPunct="1">
              <a:spcBef>
                <a:spcPts val="800"/>
              </a:spcBef>
            </a:pPr>
            <a:endParaRPr lang="en-US" altLang="es-BH" sz="3200">
              <a:solidFill>
                <a:srgbClr val="000000"/>
              </a:solidFill>
            </a:endParaRPr>
          </a:p>
          <a:p>
            <a:pPr eaLnBrk="1" hangingPunct="1">
              <a:spcBef>
                <a:spcPts val="800"/>
              </a:spcBef>
              <a:buFont typeface="Arial" panose="020B0604020202020204" pitchFamily="34" charset="0"/>
              <a:buChar char="•"/>
            </a:pPr>
            <a:r>
              <a:rPr lang="en-US" altLang="es-BH" sz="3200">
                <a:solidFill>
                  <a:srgbClr val="000000"/>
                </a:solidFill>
              </a:rPr>
              <a:t>S or F and a potential confederate C never learn Y[i] or Q[j] respectively. </a:t>
            </a:r>
          </a:p>
          <a:p>
            <a:pPr eaLnBrk="1" hangingPunct="1">
              <a:spcBef>
                <a:spcPts val="800"/>
              </a:spcBef>
              <a:buFont typeface="Arial" panose="020B0604020202020204" pitchFamily="34" charset="0"/>
              <a:buChar char="•"/>
            </a:pPr>
            <a:r>
              <a:rPr lang="en-US" altLang="es-BH" sz="3200">
                <a:solidFill>
                  <a:srgbClr val="000000"/>
                </a:solidFill>
              </a:rPr>
              <a:t>Prob of guessing a string correctly is 1/26</a:t>
            </a:r>
            <a:r>
              <a:rPr lang="en-US" altLang="es-BH" sz="3200" baseline="30000">
                <a:solidFill>
                  <a:srgbClr val="000000"/>
                </a:solidFill>
              </a:rPr>
              <a:t>k</a:t>
            </a:r>
            <a:r>
              <a:rPr lang="en-US" altLang="es-BH" sz="3200">
                <a:solidFill>
                  <a:srgbClr val="000000"/>
                </a:solidFill>
              </a:rPr>
              <a:t> where k is the length of a string (an entry of Y[i] or Q[j]), e.g. 1/(26*26) = 1/676.</a:t>
            </a:r>
          </a:p>
          <a:p>
            <a:pPr eaLnBrk="1" hangingPunct="1">
              <a:spcBef>
                <a:spcPts val="800"/>
              </a:spcBef>
              <a:buFont typeface="Arial" panose="020B0604020202020204" pitchFamily="34" charset="0"/>
              <a:buChar char="•"/>
            </a:pPr>
            <a:r>
              <a:rPr lang="en-US" altLang="es-BH" sz="3200">
                <a:solidFill>
                  <a:srgbClr val="000000"/>
                </a:solidFill>
              </a:rPr>
              <a:t>No need for crypto.</a:t>
            </a:r>
          </a:p>
          <a:p>
            <a:pPr eaLnBrk="1" hangingPunct="1">
              <a:spcBef>
                <a:spcPts val="800"/>
              </a:spcBef>
              <a:buFont typeface="Arial" panose="020B0604020202020204" pitchFamily="34" charset="0"/>
              <a:buChar char="•"/>
            </a:pPr>
            <a:r>
              <a:rPr lang="en-US" altLang="es-BH" sz="3200">
                <a:solidFill>
                  <a:srgbClr val="000000"/>
                </a:solidFill>
              </a:rPr>
              <a:t>No need for secure phone lines.</a:t>
            </a:r>
          </a:p>
        </p:txBody>
      </p:sp>
      <p:sp>
        <p:nvSpPr>
          <p:cNvPr id="2" name="Marcador de número de diapositiva 1">
            <a:extLst>
              <a:ext uri="{FF2B5EF4-FFF2-40B4-BE49-F238E27FC236}">
                <a16:creationId xmlns:a16="http://schemas.microsoft.com/office/drawing/2014/main" id="{B79EBD3F-0C02-1AC3-B700-D38A9B0031A9}"/>
              </a:ext>
            </a:extLst>
          </p:cNvPr>
          <p:cNvSpPr>
            <a:spLocks noGrp="1"/>
          </p:cNvSpPr>
          <p:nvPr>
            <p:ph type="sldNum" sz="quarter" idx="12"/>
          </p:nvPr>
        </p:nvSpPr>
        <p:spPr/>
        <p:txBody>
          <a:bodyPr/>
          <a:lstStyle/>
          <a:p>
            <a:fld id="{277E7E10-85DC-1A46-A7C2-5C0AEF852962}" type="slidenum">
              <a:rPr lang="en-US" altLang="es-BH" smtClean="0"/>
              <a:pPr/>
              <a:t>44</a:t>
            </a:fld>
            <a:endParaRPr lang="en-US" altLang="es-BH"/>
          </a:p>
        </p:txBody>
      </p:sp>
      <p:sp>
        <p:nvSpPr>
          <p:cNvPr id="3" name="Marcador de pie de página 2">
            <a:extLst>
              <a:ext uri="{FF2B5EF4-FFF2-40B4-BE49-F238E27FC236}">
                <a16:creationId xmlns:a16="http://schemas.microsoft.com/office/drawing/2014/main" id="{C7A8E1A1-0771-B9A8-1682-E9C0E89F6839}"/>
              </a:ext>
            </a:extLst>
          </p:cNvPr>
          <p:cNvSpPr>
            <a:spLocks noGrp="1"/>
          </p:cNvSpPr>
          <p:nvPr>
            <p:ph type="ftr" sz="quarter" idx="11"/>
          </p:nvPr>
        </p:nvSpPr>
        <p:spPr/>
        <p:txBody>
          <a:bodyPr/>
          <a:lstStyle/>
          <a:p>
            <a:pPr>
              <a:defRPr/>
            </a:pPr>
            <a:r>
              <a:rPr lang="en-US"/>
              <a:t>48 slides in total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ext Box 1">
            <a:extLst>
              <a:ext uri="{FF2B5EF4-FFF2-40B4-BE49-F238E27FC236}">
                <a16:creationId xmlns:a16="http://schemas.microsoft.com/office/drawing/2014/main" id="{EA56B3AC-7E82-19DE-6612-E87946182C6E}"/>
              </a:ext>
            </a:extLst>
          </p:cNvPr>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400">
                <a:solidFill>
                  <a:srgbClr val="000000"/>
                </a:solidFill>
              </a:rPr>
              <a:t>Approach to Proof</a:t>
            </a:r>
          </a:p>
        </p:txBody>
      </p:sp>
      <p:sp>
        <p:nvSpPr>
          <p:cNvPr id="103427" name="Text Box 2">
            <a:extLst>
              <a:ext uri="{FF2B5EF4-FFF2-40B4-BE49-F238E27FC236}">
                <a16:creationId xmlns:a16="http://schemas.microsoft.com/office/drawing/2014/main" id="{8B3E700D-8566-1AD9-EBE9-F6B83E369613}"/>
              </a:ext>
            </a:extLst>
          </p:cNvPr>
          <p:cNvSpPr txBox="1">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9pPr>
          </a:lstStyle>
          <a:p>
            <a:pPr eaLnBrk="1" hangingPunct="1">
              <a:spcBef>
                <a:spcPts val="800"/>
              </a:spcBef>
              <a:buFont typeface="Arial" panose="020B0604020202020204" pitchFamily="34" charset="0"/>
              <a:buChar char="•"/>
            </a:pPr>
            <a:r>
              <a:rPr lang="en-US" altLang="es-BH" sz="3200">
                <a:solidFill>
                  <a:srgbClr val="000000"/>
                </a:solidFill>
              </a:rPr>
              <a:t>Remember that we want to prove that cheating either will be evident or will require a lot of luck (basically guessing strings of Y[i] and Q[j]).</a:t>
            </a:r>
          </a:p>
          <a:p>
            <a:pPr eaLnBrk="1" hangingPunct="1">
              <a:spcBef>
                <a:spcPts val="800"/>
              </a:spcBef>
              <a:buFont typeface="Arial" panose="020B0604020202020204" pitchFamily="34" charset="0"/>
              <a:buChar char="•"/>
            </a:pPr>
            <a:r>
              <a:rPr lang="en-US" altLang="es-BH" sz="3200">
                <a:solidFill>
                  <a:srgbClr val="000000"/>
                </a:solidFill>
              </a:rPr>
              <a:t>This proof sketch will say what each agent knows over time, assuming neither the farmer’s scratch pads nor the shopkeeper’s have been stolen. Voiceprint will settle disputes in case of theft.</a:t>
            </a:r>
          </a:p>
        </p:txBody>
      </p:sp>
      <p:sp>
        <p:nvSpPr>
          <p:cNvPr id="2" name="Marcador de número de diapositiva 1">
            <a:extLst>
              <a:ext uri="{FF2B5EF4-FFF2-40B4-BE49-F238E27FC236}">
                <a16:creationId xmlns:a16="http://schemas.microsoft.com/office/drawing/2014/main" id="{AD009F03-8AA5-E75D-D5A7-9F27BBD252B7}"/>
              </a:ext>
            </a:extLst>
          </p:cNvPr>
          <p:cNvSpPr>
            <a:spLocks noGrp="1"/>
          </p:cNvSpPr>
          <p:nvPr>
            <p:ph type="sldNum" sz="quarter" idx="12"/>
          </p:nvPr>
        </p:nvSpPr>
        <p:spPr/>
        <p:txBody>
          <a:bodyPr/>
          <a:lstStyle/>
          <a:p>
            <a:fld id="{277E7E10-85DC-1A46-A7C2-5C0AEF852962}" type="slidenum">
              <a:rPr lang="en-US" altLang="es-BH" smtClean="0"/>
              <a:pPr/>
              <a:t>45</a:t>
            </a:fld>
            <a:endParaRPr lang="en-US" altLang="es-BH"/>
          </a:p>
        </p:txBody>
      </p:sp>
      <p:sp>
        <p:nvSpPr>
          <p:cNvPr id="3" name="Marcador de pie de página 2">
            <a:extLst>
              <a:ext uri="{FF2B5EF4-FFF2-40B4-BE49-F238E27FC236}">
                <a16:creationId xmlns:a16="http://schemas.microsoft.com/office/drawing/2014/main" id="{6C125406-821A-0A55-7E23-DF4BC2040580}"/>
              </a:ext>
            </a:extLst>
          </p:cNvPr>
          <p:cNvSpPr>
            <a:spLocks noGrp="1"/>
          </p:cNvSpPr>
          <p:nvPr>
            <p:ph type="ftr" sz="quarter" idx="11"/>
          </p:nvPr>
        </p:nvSpPr>
        <p:spPr/>
        <p:txBody>
          <a:bodyPr/>
          <a:lstStyle/>
          <a:p>
            <a:pPr>
              <a:defRPr/>
            </a:pPr>
            <a:r>
              <a:rPr lang="en-US"/>
              <a:t>48 slides in total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1">
            <a:extLst>
              <a:ext uri="{FF2B5EF4-FFF2-40B4-BE49-F238E27FC236}">
                <a16:creationId xmlns:a16="http://schemas.microsoft.com/office/drawing/2014/main" id="{5BC865C9-161A-DBE4-094D-3A1DFBC5020B}"/>
              </a:ext>
            </a:extLst>
          </p:cNvPr>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400">
                <a:solidFill>
                  <a:srgbClr val="000000"/>
                </a:solidFill>
              </a:rPr>
              <a:t>Similar Setting</a:t>
            </a:r>
          </a:p>
        </p:txBody>
      </p:sp>
      <p:sp>
        <p:nvSpPr>
          <p:cNvPr id="105475" name="Text Box 2">
            <a:extLst>
              <a:ext uri="{FF2B5EF4-FFF2-40B4-BE49-F238E27FC236}">
                <a16:creationId xmlns:a16="http://schemas.microsoft.com/office/drawing/2014/main" id="{6AB85ED6-36C1-8213-F196-F0866BA76296}"/>
              </a:ext>
            </a:extLst>
          </p:cNvPr>
          <p:cNvSpPr txBox="1">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9pPr>
          </a:lstStyle>
          <a:p>
            <a:pPr eaLnBrk="1" hangingPunct="1">
              <a:spcBef>
                <a:spcPts val="800"/>
              </a:spcBef>
              <a:buFont typeface="Arial" panose="020B0604020202020204" pitchFamily="34" charset="0"/>
              <a:buChar char="•"/>
            </a:pPr>
            <a:r>
              <a:rPr lang="en-US" altLang="es-BH" sz="3200">
                <a:solidFill>
                  <a:srgbClr val="000000"/>
                </a:solidFill>
              </a:rPr>
              <a:t>Donor in first world country wants to be sure drugs/money/building material get to third world villages.</a:t>
            </a:r>
          </a:p>
          <a:p>
            <a:pPr eaLnBrk="1" hangingPunct="1">
              <a:spcBef>
                <a:spcPts val="800"/>
              </a:spcBef>
              <a:buFont typeface="Arial" panose="020B0604020202020204" pitchFamily="34" charset="0"/>
              <a:buChar char="•"/>
            </a:pPr>
            <a:r>
              <a:rPr lang="en-US" altLang="es-BH" sz="3200">
                <a:solidFill>
                  <a:srgbClr val="000000"/>
                </a:solidFill>
              </a:rPr>
              <a:t>One person in a third world village has a phone</a:t>
            </a:r>
          </a:p>
          <a:p>
            <a:pPr eaLnBrk="1" hangingPunct="1">
              <a:spcBef>
                <a:spcPts val="800"/>
              </a:spcBef>
              <a:buFont typeface="Arial" panose="020B0604020202020204" pitchFamily="34" charset="0"/>
              <a:buChar char="•"/>
            </a:pPr>
            <a:r>
              <a:rPr lang="en-US" altLang="es-BH" sz="3200">
                <a:solidFill>
                  <a:srgbClr val="000000"/>
                </a:solidFill>
              </a:rPr>
              <a:t>Receiver can confirm receipt of goods as if that were a withdrawal.</a:t>
            </a:r>
          </a:p>
          <a:p>
            <a:pPr eaLnBrk="1" hangingPunct="1">
              <a:spcBef>
                <a:spcPts val="800"/>
              </a:spcBef>
              <a:buFont typeface="Arial" panose="020B0604020202020204" pitchFamily="34" charset="0"/>
              <a:buChar char="•"/>
            </a:pPr>
            <a:r>
              <a:rPr lang="en-US" altLang="es-BH" sz="3200">
                <a:solidFill>
                  <a:srgbClr val="000000"/>
                </a:solidFill>
              </a:rPr>
              <a:t>End-to-end security.</a:t>
            </a:r>
          </a:p>
        </p:txBody>
      </p:sp>
      <p:sp>
        <p:nvSpPr>
          <p:cNvPr id="2" name="Marcador de número de diapositiva 1">
            <a:extLst>
              <a:ext uri="{FF2B5EF4-FFF2-40B4-BE49-F238E27FC236}">
                <a16:creationId xmlns:a16="http://schemas.microsoft.com/office/drawing/2014/main" id="{9D68E9BE-47F6-18A5-4E16-523E3152297F}"/>
              </a:ext>
            </a:extLst>
          </p:cNvPr>
          <p:cNvSpPr>
            <a:spLocks noGrp="1"/>
          </p:cNvSpPr>
          <p:nvPr>
            <p:ph type="sldNum" sz="quarter" idx="12"/>
          </p:nvPr>
        </p:nvSpPr>
        <p:spPr/>
        <p:txBody>
          <a:bodyPr/>
          <a:lstStyle/>
          <a:p>
            <a:fld id="{277E7E10-85DC-1A46-A7C2-5C0AEF852962}" type="slidenum">
              <a:rPr lang="en-US" altLang="es-BH" smtClean="0"/>
              <a:pPr/>
              <a:t>46</a:t>
            </a:fld>
            <a:endParaRPr lang="en-US" altLang="es-BH"/>
          </a:p>
        </p:txBody>
      </p:sp>
      <p:sp>
        <p:nvSpPr>
          <p:cNvPr id="3" name="Marcador de pie de página 2">
            <a:extLst>
              <a:ext uri="{FF2B5EF4-FFF2-40B4-BE49-F238E27FC236}">
                <a16:creationId xmlns:a16="http://schemas.microsoft.com/office/drawing/2014/main" id="{042A5635-3F59-7616-E8E7-32D2DDC08783}"/>
              </a:ext>
            </a:extLst>
          </p:cNvPr>
          <p:cNvSpPr>
            <a:spLocks noGrp="1"/>
          </p:cNvSpPr>
          <p:nvPr>
            <p:ph type="ftr" sz="quarter" idx="11"/>
          </p:nvPr>
        </p:nvSpPr>
        <p:spPr/>
        <p:txBody>
          <a:bodyPr/>
          <a:lstStyle/>
          <a:p>
            <a:pPr>
              <a:defRPr/>
            </a:pPr>
            <a:r>
              <a:rPr lang="en-US"/>
              <a:t>48 slides in total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ext Box 1">
            <a:extLst>
              <a:ext uri="{FF2B5EF4-FFF2-40B4-BE49-F238E27FC236}">
                <a16:creationId xmlns:a16="http://schemas.microsoft.com/office/drawing/2014/main" id="{EF44BDC9-8BF6-AF14-7ECE-4B58BD708873}"/>
              </a:ext>
            </a:extLst>
          </p:cNvPr>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400">
                <a:solidFill>
                  <a:srgbClr val="000000"/>
                </a:solidFill>
              </a:rPr>
              <a:t>Summary</a:t>
            </a:r>
          </a:p>
        </p:txBody>
      </p:sp>
      <p:sp>
        <p:nvSpPr>
          <p:cNvPr id="107523" name="Text Box 2">
            <a:extLst>
              <a:ext uri="{FF2B5EF4-FFF2-40B4-BE49-F238E27FC236}">
                <a16:creationId xmlns:a16="http://schemas.microsoft.com/office/drawing/2014/main" id="{0797ADE1-0C51-18B1-78A6-840CABB40DC8}"/>
              </a:ext>
            </a:extLst>
          </p:cNvPr>
          <p:cNvSpPr txBox="1">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9pPr>
          </a:lstStyle>
          <a:p>
            <a:pPr eaLnBrk="1" hangingPunct="1">
              <a:spcBef>
                <a:spcPts val="800"/>
              </a:spcBef>
              <a:buFont typeface="Arial" panose="020B0604020202020204" pitchFamily="34" charset="0"/>
              <a:buChar char="•"/>
            </a:pPr>
            <a:r>
              <a:rPr lang="en-US" altLang="es-BH" sz="3200" dirty="0">
                <a:solidFill>
                  <a:srgbClr val="000000"/>
                </a:solidFill>
              </a:rPr>
              <a:t>Simple low-tech protocol, giving end-to-end security over untrusted phones.</a:t>
            </a:r>
          </a:p>
          <a:p>
            <a:pPr eaLnBrk="1" hangingPunct="1">
              <a:spcBef>
                <a:spcPts val="800"/>
              </a:spcBef>
              <a:buFont typeface="Arial" panose="020B0604020202020204" pitchFamily="34" charset="0"/>
              <a:buChar char="•"/>
            </a:pPr>
            <a:r>
              <a:rPr lang="en-US" altLang="es-BH" sz="3200" dirty="0">
                <a:solidFill>
                  <a:srgbClr val="000000"/>
                </a:solidFill>
              </a:rPr>
              <a:t>Supports applications like banking, shipping, and so on.</a:t>
            </a:r>
          </a:p>
          <a:p>
            <a:pPr eaLnBrk="1" hangingPunct="1">
              <a:spcBef>
                <a:spcPts val="800"/>
              </a:spcBef>
              <a:buFont typeface="Arial" panose="020B0604020202020204" pitchFamily="34" charset="0"/>
              <a:buChar char="•"/>
            </a:pPr>
            <a:r>
              <a:rPr lang="en-US" altLang="es-BH" sz="3200" dirty="0">
                <a:solidFill>
                  <a:srgbClr val="000000"/>
                </a:solidFill>
              </a:rPr>
              <a:t>Safer than SMS protocols and doesn’t suffer from Break Once Run Everywhere.</a:t>
            </a:r>
          </a:p>
          <a:p>
            <a:pPr eaLnBrk="1" hangingPunct="1">
              <a:spcBef>
                <a:spcPts val="800"/>
              </a:spcBef>
              <a:buFont typeface="Arial" panose="020B0604020202020204" pitchFamily="34" charset="0"/>
              <a:buNone/>
            </a:pPr>
            <a:endParaRPr lang="en-US" altLang="es-BH" sz="3200" dirty="0">
              <a:solidFill>
                <a:srgbClr val="000000"/>
              </a:solidFill>
            </a:endParaRPr>
          </a:p>
          <a:p>
            <a:pPr eaLnBrk="1" hangingPunct="1">
              <a:spcBef>
                <a:spcPts val="800"/>
              </a:spcBef>
              <a:buFont typeface="Arial" panose="020B0604020202020204" pitchFamily="34" charset="0"/>
              <a:buNone/>
            </a:pPr>
            <a:endParaRPr lang="en-US" altLang="es-BH" sz="3200" dirty="0">
              <a:solidFill>
                <a:srgbClr val="000000"/>
              </a:solidFill>
            </a:endParaRPr>
          </a:p>
        </p:txBody>
      </p:sp>
      <p:sp>
        <p:nvSpPr>
          <p:cNvPr id="2" name="Marcador de número de diapositiva 1">
            <a:extLst>
              <a:ext uri="{FF2B5EF4-FFF2-40B4-BE49-F238E27FC236}">
                <a16:creationId xmlns:a16="http://schemas.microsoft.com/office/drawing/2014/main" id="{E8484CD0-DEF2-4776-F8F7-5B38E3AE2D1B}"/>
              </a:ext>
            </a:extLst>
          </p:cNvPr>
          <p:cNvSpPr>
            <a:spLocks noGrp="1"/>
          </p:cNvSpPr>
          <p:nvPr>
            <p:ph type="sldNum" sz="quarter" idx="12"/>
          </p:nvPr>
        </p:nvSpPr>
        <p:spPr/>
        <p:txBody>
          <a:bodyPr/>
          <a:lstStyle/>
          <a:p>
            <a:fld id="{277E7E10-85DC-1A46-A7C2-5C0AEF852962}" type="slidenum">
              <a:rPr lang="en-US" altLang="es-BH" smtClean="0"/>
              <a:pPr/>
              <a:t>47</a:t>
            </a:fld>
            <a:endParaRPr lang="en-US" altLang="es-BH"/>
          </a:p>
        </p:txBody>
      </p:sp>
      <p:sp>
        <p:nvSpPr>
          <p:cNvPr id="3" name="Marcador de pie de página 2">
            <a:extLst>
              <a:ext uri="{FF2B5EF4-FFF2-40B4-BE49-F238E27FC236}">
                <a16:creationId xmlns:a16="http://schemas.microsoft.com/office/drawing/2014/main" id="{8467C47E-89BA-279D-0CCA-4B41EBE726FD}"/>
              </a:ext>
            </a:extLst>
          </p:cNvPr>
          <p:cNvSpPr>
            <a:spLocks noGrp="1"/>
          </p:cNvSpPr>
          <p:nvPr>
            <p:ph type="ftr" sz="quarter" idx="11"/>
          </p:nvPr>
        </p:nvSpPr>
        <p:spPr/>
        <p:txBody>
          <a:bodyPr/>
          <a:lstStyle/>
          <a:p>
            <a:pPr>
              <a:defRPr/>
            </a:pPr>
            <a:r>
              <a:rPr lang="en-US"/>
              <a:t>48 slides in total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ext Box 1">
            <a:extLst>
              <a:ext uri="{FF2B5EF4-FFF2-40B4-BE49-F238E27FC236}">
                <a16:creationId xmlns:a16="http://schemas.microsoft.com/office/drawing/2014/main" id="{0AB1D2FA-F45D-02A8-6A50-C0B154D6FFD0}"/>
              </a:ext>
            </a:extLst>
          </p:cNvPr>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bg1"/>
                </a:solidFill>
                <a:latin typeface="Arial" panose="020B0604020202020204" pitchFamily="34" charset="0"/>
                <a:cs typeface="Arial" panose="020B0604020202020204" pitchFamily="34" charset="0"/>
              </a:defRPr>
            </a:lvl9pPr>
          </a:lstStyle>
          <a:p>
            <a:pPr algn="ctr" eaLnBrk="1" hangingPunct="1"/>
            <a:r>
              <a:rPr lang="en-US" altLang="es-BH" sz="4400">
                <a:solidFill>
                  <a:srgbClr val="000000"/>
                </a:solidFill>
              </a:rPr>
              <a:t>Your Puzzles Go Here</a:t>
            </a:r>
          </a:p>
        </p:txBody>
      </p:sp>
      <p:sp>
        <p:nvSpPr>
          <p:cNvPr id="117763" name="Text Box 2">
            <a:extLst>
              <a:ext uri="{FF2B5EF4-FFF2-40B4-BE49-F238E27FC236}">
                <a16:creationId xmlns:a16="http://schemas.microsoft.com/office/drawing/2014/main" id="{E5D7BEBB-3657-BBCE-D4A7-AC0CD9DABF9E}"/>
              </a:ext>
            </a:extLst>
          </p:cNvPr>
          <p:cNvSpPr txBox="1">
            <a:spLocks noChangeArrowheads="1"/>
          </p:cNvSpPr>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1pPr>
            <a:lvl2pPr marL="37931725" indent="-37474525"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bg1"/>
                </a:solidFill>
                <a:latin typeface="Arial" panose="020B0604020202020204" pitchFamily="34" charset="0"/>
                <a:cs typeface="Arial" panose="020B0604020202020204" pitchFamily="34" charset="0"/>
              </a:defRPr>
            </a:lvl9pPr>
          </a:lstStyle>
          <a:p>
            <a:pPr eaLnBrk="1" hangingPunct="1">
              <a:spcBef>
                <a:spcPts val="800"/>
              </a:spcBef>
              <a:buFont typeface="Arial" panose="020B0604020202020204" pitchFamily="34" charset="0"/>
              <a:buChar char="•"/>
            </a:pPr>
            <a:r>
              <a:rPr lang="en-US" altLang="es-BH" sz="3200" dirty="0">
                <a:solidFill>
                  <a:srgbClr val="000000"/>
                </a:solidFill>
              </a:rPr>
              <a:t>Basically, all my research starts with a problem I want to solve and a puzzle I’ve reduced it to.</a:t>
            </a:r>
          </a:p>
          <a:p>
            <a:pPr eaLnBrk="1" hangingPunct="1">
              <a:spcBef>
                <a:spcPts val="800"/>
              </a:spcBef>
              <a:buFont typeface="Arial" panose="020B0604020202020204" pitchFamily="34" charset="0"/>
              <a:buChar char="•"/>
            </a:pPr>
            <a:r>
              <a:rPr lang="en-US" altLang="es-BH" sz="3200" dirty="0">
                <a:solidFill>
                  <a:srgbClr val="000000"/>
                </a:solidFill>
              </a:rPr>
              <a:t>Usually, it doesn’t solve the problem completely, but often gets me most of the way.</a:t>
            </a:r>
          </a:p>
          <a:p>
            <a:pPr eaLnBrk="1" hangingPunct="1">
              <a:spcBef>
                <a:spcPts val="800"/>
              </a:spcBef>
              <a:buFont typeface="Arial" panose="020B0604020202020204" pitchFamily="34" charset="0"/>
              <a:buChar char="•"/>
            </a:pPr>
            <a:r>
              <a:rPr lang="en-US" altLang="es-BH" sz="3200" dirty="0">
                <a:solidFill>
                  <a:srgbClr val="000000"/>
                </a:solidFill>
              </a:rPr>
              <a:t>Now it’s your turn.</a:t>
            </a:r>
          </a:p>
          <a:p>
            <a:pPr eaLnBrk="1" hangingPunct="1">
              <a:spcBef>
                <a:spcPts val="800"/>
              </a:spcBef>
              <a:buFont typeface="Arial" panose="020B0604020202020204" pitchFamily="34" charset="0"/>
              <a:buNone/>
            </a:pPr>
            <a:endParaRPr lang="en-US" altLang="es-BH" sz="3200" dirty="0">
              <a:solidFill>
                <a:srgbClr val="000000"/>
              </a:solidFill>
            </a:endParaRPr>
          </a:p>
          <a:p>
            <a:pPr eaLnBrk="1" hangingPunct="1">
              <a:spcBef>
                <a:spcPts val="800"/>
              </a:spcBef>
            </a:pPr>
            <a:endParaRPr lang="en-US" altLang="es-BH" sz="3200" dirty="0">
              <a:solidFill>
                <a:srgbClr val="000000"/>
              </a:solidFill>
            </a:endParaRPr>
          </a:p>
          <a:p>
            <a:pPr eaLnBrk="1" hangingPunct="1">
              <a:spcBef>
                <a:spcPts val="800"/>
              </a:spcBef>
              <a:buFont typeface="Arial" panose="020B0604020202020204" pitchFamily="34" charset="0"/>
              <a:buNone/>
            </a:pPr>
            <a:endParaRPr lang="en-US" altLang="es-BH" sz="3200" dirty="0">
              <a:solidFill>
                <a:srgbClr val="000000"/>
              </a:solidFill>
            </a:endParaRPr>
          </a:p>
        </p:txBody>
      </p:sp>
      <p:sp>
        <p:nvSpPr>
          <p:cNvPr id="2" name="Marcador de número de diapositiva 1">
            <a:extLst>
              <a:ext uri="{FF2B5EF4-FFF2-40B4-BE49-F238E27FC236}">
                <a16:creationId xmlns:a16="http://schemas.microsoft.com/office/drawing/2014/main" id="{7C6E0526-8340-F501-2CB1-969C00ECC31A}"/>
              </a:ext>
            </a:extLst>
          </p:cNvPr>
          <p:cNvSpPr>
            <a:spLocks noGrp="1"/>
          </p:cNvSpPr>
          <p:nvPr>
            <p:ph type="sldNum" sz="quarter" idx="12"/>
          </p:nvPr>
        </p:nvSpPr>
        <p:spPr/>
        <p:txBody>
          <a:bodyPr/>
          <a:lstStyle/>
          <a:p>
            <a:fld id="{277E7E10-85DC-1A46-A7C2-5C0AEF852962}" type="slidenum">
              <a:rPr lang="en-US" altLang="es-BH" smtClean="0"/>
              <a:pPr/>
              <a:t>48</a:t>
            </a:fld>
            <a:endParaRPr lang="en-US" altLang="es-BH"/>
          </a:p>
        </p:txBody>
      </p:sp>
      <p:sp>
        <p:nvSpPr>
          <p:cNvPr id="3" name="Marcador de pie de página 2">
            <a:extLst>
              <a:ext uri="{FF2B5EF4-FFF2-40B4-BE49-F238E27FC236}">
                <a16:creationId xmlns:a16="http://schemas.microsoft.com/office/drawing/2014/main" id="{B461EA11-B262-8F3F-601D-5E363F3AEFBD}"/>
              </a:ext>
            </a:extLst>
          </p:cNvPr>
          <p:cNvSpPr>
            <a:spLocks noGrp="1"/>
          </p:cNvSpPr>
          <p:nvPr>
            <p:ph type="ftr" sz="quarter" idx="11"/>
          </p:nvPr>
        </p:nvSpPr>
        <p:spPr/>
        <p:txBody>
          <a:bodyPr/>
          <a:lstStyle/>
          <a:p>
            <a:pPr>
              <a:defRPr/>
            </a:pPr>
            <a:r>
              <a:rPr lang="en-US"/>
              <a:t>48 slides in total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a:extLst>
              <a:ext uri="{FF2B5EF4-FFF2-40B4-BE49-F238E27FC236}">
                <a16:creationId xmlns:a16="http://schemas.microsoft.com/office/drawing/2014/main" id="{BAC8DE1C-C28C-1321-4B0A-299D127D6D9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3D3DD589-0812-C645-9B88-7753157ACF32}" type="slidenum">
              <a:rPr lang="en-US" altLang="es-BH" sz="1400">
                <a:solidFill>
                  <a:schemeClr val="tx1"/>
                </a:solidFill>
              </a:rPr>
              <a:pPr eaLnBrk="1" hangingPunct="1"/>
              <a:t>5</a:t>
            </a:fld>
            <a:endParaRPr lang="en-US" altLang="es-BH" sz="1400">
              <a:solidFill>
                <a:schemeClr val="tx1"/>
              </a:solidFill>
            </a:endParaRPr>
          </a:p>
        </p:txBody>
      </p:sp>
      <p:sp>
        <p:nvSpPr>
          <p:cNvPr id="23555" name="Rectangle 2">
            <a:extLst>
              <a:ext uri="{FF2B5EF4-FFF2-40B4-BE49-F238E27FC236}">
                <a16:creationId xmlns:a16="http://schemas.microsoft.com/office/drawing/2014/main" id="{042E9E99-35E6-979F-DB2F-ACFAA4DA0CBF}"/>
              </a:ext>
            </a:extLst>
          </p:cNvPr>
          <p:cNvSpPr>
            <a:spLocks noGrp="1" noChangeArrowheads="1"/>
          </p:cNvSpPr>
          <p:nvPr>
            <p:ph type="title"/>
          </p:nvPr>
        </p:nvSpPr>
        <p:spPr/>
        <p:txBody>
          <a:bodyPr/>
          <a:lstStyle/>
          <a:p>
            <a:pPr eaLnBrk="1" hangingPunct="1"/>
            <a:r>
              <a:rPr lang="en-US" altLang="es-BH"/>
              <a:t>The Search Space Problem</a:t>
            </a:r>
          </a:p>
        </p:txBody>
      </p:sp>
      <p:sp>
        <p:nvSpPr>
          <p:cNvPr id="23556" name="Rectangle 3">
            <a:extLst>
              <a:ext uri="{FF2B5EF4-FFF2-40B4-BE49-F238E27FC236}">
                <a16:creationId xmlns:a16="http://schemas.microsoft.com/office/drawing/2014/main" id="{D0C72F35-0B0F-261C-D96E-437B24EC9388}"/>
              </a:ext>
            </a:extLst>
          </p:cNvPr>
          <p:cNvSpPr>
            <a:spLocks noGrp="1" noChangeArrowheads="1"/>
          </p:cNvSpPr>
          <p:nvPr>
            <p:ph type="body" idx="1"/>
          </p:nvPr>
        </p:nvSpPr>
        <p:spPr/>
        <p:txBody>
          <a:bodyPr/>
          <a:lstStyle/>
          <a:p>
            <a:pPr eaLnBrk="1" hangingPunct="1">
              <a:buFontTx/>
              <a:buNone/>
            </a:pPr>
            <a:endParaRPr lang="en-US" altLang="es-BH"/>
          </a:p>
          <a:p>
            <a:pPr eaLnBrk="1" hangingPunct="1"/>
            <a:r>
              <a:rPr lang="en-US" altLang="es-BH"/>
              <a:t>Many scientific problems involve exploring a search space.</a:t>
            </a:r>
          </a:p>
          <a:p>
            <a:pPr eaLnBrk="1" hangingPunct="1"/>
            <a:r>
              <a:rPr lang="en-US" altLang="es-BH"/>
              <a:t>Sometimes experiments are costly.</a:t>
            </a:r>
          </a:p>
          <a:p>
            <a:pPr eaLnBrk="1" hangingPunct="1"/>
            <a:r>
              <a:rPr lang="en-US" altLang="es-BH"/>
              <a:t>How can we use pick a well-spaced set of experiments that can give us lots of information?</a:t>
            </a:r>
          </a:p>
          <a:p>
            <a:pPr eaLnBrk="1" hangingPunct="1"/>
            <a:endParaRPr lang="en-US" altLang="es-BH"/>
          </a:p>
          <a:p>
            <a:pPr eaLnBrk="1" hangingPunct="1"/>
            <a:endParaRPr lang="en-US" altLang="es-BH"/>
          </a:p>
        </p:txBody>
      </p:sp>
      <p:sp>
        <p:nvSpPr>
          <p:cNvPr id="2" name="Marcador de pie de página 1">
            <a:extLst>
              <a:ext uri="{FF2B5EF4-FFF2-40B4-BE49-F238E27FC236}">
                <a16:creationId xmlns:a16="http://schemas.microsoft.com/office/drawing/2014/main" id="{295E1E76-D8CA-1D96-151E-CA20AD177557}"/>
              </a:ext>
            </a:extLst>
          </p:cNvPr>
          <p:cNvSpPr>
            <a:spLocks noGrp="1"/>
          </p:cNvSpPr>
          <p:nvPr>
            <p:ph type="ftr" sz="quarter" idx="11"/>
          </p:nvPr>
        </p:nvSpPr>
        <p:spPr/>
        <p:txBody>
          <a:bodyPr/>
          <a:lstStyle/>
          <a:p>
            <a:pPr>
              <a:defRPr/>
            </a:pPr>
            <a:r>
              <a:rPr lang="en-US"/>
              <a:t>48 slides in total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5F5F5F"/>
        </a:solidFill>
        <a:effectLst/>
      </p:bgPr>
    </p:bg>
    <p:spTree>
      <p:nvGrpSpPr>
        <p:cNvPr id="1" name=""/>
        <p:cNvGrpSpPr/>
        <p:nvPr/>
      </p:nvGrpSpPr>
      <p:grpSpPr>
        <a:xfrm>
          <a:off x="0" y="0"/>
          <a:ext cx="0" cy="0"/>
          <a:chOff x="0" y="0"/>
          <a:chExt cx="0" cy="0"/>
        </a:xfrm>
      </p:grpSpPr>
      <p:sp>
        <p:nvSpPr>
          <p:cNvPr id="25602" name="Slide Number Placeholder 3">
            <a:extLst>
              <a:ext uri="{FF2B5EF4-FFF2-40B4-BE49-F238E27FC236}">
                <a16:creationId xmlns:a16="http://schemas.microsoft.com/office/drawing/2014/main" id="{099943CA-5DE4-1C4A-0413-841017E0349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84FA1F69-2F88-FF4F-A8C5-A4FFF07D1A1F}" type="slidenum">
              <a:rPr lang="en-US" altLang="es-BH" sz="1400">
                <a:solidFill>
                  <a:schemeClr val="tx1"/>
                </a:solidFill>
              </a:rPr>
              <a:pPr eaLnBrk="1" hangingPunct="1"/>
              <a:t>6</a:t>
            </a:fld>
            <a:endParaRPr lang="en-US" altLang="es-BH" sz="1400">
              <a:solidFill>
                <a:schemeClr val="tx1"/>
              </a:solidFill>
            </a:endParaRPr>
          </a:p>
        </p:txBody>
      </p:sp>
      <p:sp>
        <p:nvSpPr>
          <p:cNvPr id="25603" name="Text Box 2">
            <a:extLst>
              <a:ext uri="{FF2B5EF4-FFF2-40B4-BE49-F238E27FC236}">
                <a16:creationId xmlns:a16="http://schemas.microsoft.com/office/drawing/2014/main" id="{4F53D91B-A98A-4488-9545-86A19F5D0E86}"/>
              </a:ext>
            </a:extLst>
          </p:cNvPr>
          <p:cNvSpPr txBox="1">
            <a:spLocks noChangeArrowheads="1"/>
          </p:cNvSpPr>
          <p:nvPr/>
        </p:nvSpPr>
        <p:spPr bwMode="auto">
          <a:xfrm>
            <a:off x="527050" y="2360613"/>
            <a:ext cx="1651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endParaRPr lang="en-GB" altLang="es-BH" sz="2400" b="1">
              <a:solidFill>
                <a:schemeClr val="tx1"/>
              </a:solidFill>
              <a:latin typeface="Comic Sans MS" panose="030F0902030302020204" pitchFamily="66" charset="0"/>
            </a:endParaRPr>
          </a:p>
        </p:txBody>
      </p:sp>
      <p:sp>
        <p:nvSpPr>
          <p:cNvPr id="25604" name="Text Box 3">
            <a:extLst>
              <a:ext uri="{FF2B5EF4-FFF2-40B4-BE49-F238E27FC236}">
                <a16:creationId xmlns:a16="http://schemas.microsoft.com/office/drawing/2014/main" id="{F1D6DBC3-CF84-7650-9ECF-7F517E68814E}"/>
              </a:ext>
            </a:extLst>
          </p:cNvPr>
          <p:cNvSpPr txBox="1">
            <a:spLocks noChangeArrowheads="1"/>
          </p:cNvSpPr>
          <p:nvPr/>
        </p:nvSpPr>
        <p:spPr bwMode="auto">
          <a:xfrm>
            <a:off x="176213" y="184150"/>
            <a:ext cx="8534400" cy="8318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rgbClr val="3333FF"/>
                </a:solidFill>
                <a:latin typeface="Comic Sans MS" panose="030F0902030302020204" pitchFamily="66" charset="0"/>
              </a:rPr>
              <a:t>What is combinatorial design? Disciplined sampling with feedback. Suppose you are a thief… </a:t>
            </a:r>
          </a:p>
        </p:txBody>
      </p:sp>
      <p:sp>
        <p:nvSpPr>
          <p:cNvPr id="455684" name="Text Box 4">
            <a:extLst>
              <a:ext uri="{FF2B5EF4-FFF2-40B4-BE49-F238E27FC236}">
                <a16:creationId xmlns:a16="http://schemas.microsoft.com/office/drawing/2014/main" id="{78006BF1-70C9-09FB-DDB2-B09FEDD42F63}"/>
              </a:ext>
            </a:extLst>
          </p:cNvPr>
          <p:cNvSpPr txBox="1">
            <a:spLocks noChangeArrowheads="1"/>
          </p:cNvSpPr>
          <p:nvPr/>
        </p:nvSpPr>
        <p:spPr bwMode="auto">
          <a:xfrm>
            <a:off x="203200" y="1371600"/>
            <a:ext cx="8805863" cy="19177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rgbClr val="F63F1B"/>
                </a:solidFill>
                <a:latin typeface="Comic Sans MS" panose="030F0902030302020204" pitchFamily="66" charset="0"/>
              </a:rPr>
              <a:t>Combinatorial Safe:</a:t>
            </a:r>
            <a:r>
              <a:rPr lang="en-US" altLang="es-BH" sz="2400" b="1">
                <a:solidFill>
                  <a:schemeClr val="tx1"/>
                </a:solidFill>
                <a:latin typeface="Comic Sans MS" panose="030F0902030302020204" pitchFamily="66" charset="0"/>
              </a:rPr>
              <a:t> 10 switches with 3 settings each. Over 59,000 (3^10) possible configurations. However there is a certain pair of switches (you don’t know which pair) and a certain pair of values of those switches that will open the safe.</a:t>
            </a:r>
          </a:p>
        </p:txBody>
      </p:sp>
      <p:sp>
        <p:nvSpPr>
          <p:cNvPr id="455685" name="Text Box 5">
            <a:extLst>
              <a:ext uri="{FF2B5EF4-FFF2-40B4-BE49-F238E27FC236}">
                <a16:creationId xmlns:a16="http://schemas.microsoft.com/office/drawing/2014/main" id="{66FB2926-656F-2FBE-DE18-CF46F5E23707}"/>
              </a:ext>
            </a:extLst>
          </p:cNvPr>
          <p:cNvSpPr txBox="1">
            <a:spLocks noChangeArrowheads="1"/>
          </p:cNvSpPr>
          <p:nvPr/>
        </p:nvSpPr>
        <p:spPr bwMode="auto">
          <a:xfrm>
            <a:off x="0" y="3657600"/>
            <a:ext cx="8805863" cy="1187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rgbClr val="F63F1B"/>
                </a:solidFill>
                <a:latin typeface="Comic Sans MS" panose="030F0902030302020204" pitchFamily="66" charset="0"/>
              </a:rPr>
              <a:t>Illustration</a:t>
            </a:r>
            <a:r>
              <a:rPr lang="en-US" altLang="es-BH" sz="2400" b="1">
                <a:solidFill>
                  <a:schemeClr val="tx1"/>
                </a:solidFill>
                <a:latin typeface="Comic Sans MS" panose="030F0902030302020204" pitchFamily="66" charset="0"/>
              </a:rPr>
              <a:t>: </a:t>
            </a:r>
          </a:p>
          <a:p>
            <a:pPr>
              <a:spcBef>
                <a:spcPct val="0"/>
              </a:spcBef>
            </a:pPr>
            <a:r>
              <a:rPr lang="en-US" altLang="es-BH" sz="2400" b="1">
                <a:solidFill>
                  <a:schemeClr val="tx1"/>
                </a:solidFill>
                <a:latin typeface="Comic Sans MS" panose="030F0902030302020204" pitchFamily="66" charset="0"/>
              </a:rPr>
              <a:t>S1 S2 S3 </a:t>
            </a:r>
            <a:r>
              <a:rPr lang="en-US" altLang="es-BH" sz="2400" b="1">
                <a:solidFill>
                  <a:srgbClr val="FF0000"/>
                </a:solidFill>
                <a:latin typeface="Comic Sans MS" panose="030F0902030302020204" pitchFamily="66" charset="0"/>
              </a:rPr>
              <a:t>S4</a:t>
            </a:r>
            <a:r>
              <a:rPr lang="en-US" altLang="es-BH" sz="2400" b="1">
                <a:solidFill>
                  <a:schemeClr val="tx1"/>
                </a:solidFill>
                <a:latin typeface="Comic Sans MS" panose="030F0902030302020204" pitchFamily="66" charset="0"/>
              </a:rPr>
              <a:t> S5 S6 </a:t>
            </a:r>
            <a:r>
              <a:rPr lang="en-US" altLang="es-BH" sz="2400" b="1">
                <a:solidFill>
                  <a:srgbClr val="FF0000"/>
                </a:solidFill>
                <a:latin typeface="Comic Sans MS" panose="030F0902030302020204" pitchFamily="66" charset="0"/>
              </a:rPr>
              <a:t>S7</a:t>
            </a:r>
            <a:r>
              <a:rPr lang="en-US" altLang="es-BH" sz="2400" b="1">
                <a:solidFill>
                  <a:schemeClr val="tx1"/>
                </a:solidFill>
                <a:latin typeface="Comic Sans MS" panose="030F0902030302020204" pitchFamily="66" charset="0"/>
              </a:rPr>
              <a:t> S8 S9 S10</a:t>
            </a:r>
          </a:p>
          <a:p>
            <a:pPr>
              <a:spcBef>
                <a:spcPct val="0"/>
              </a:spcBef>
            </a:pPr>
            <a:r>
              <a:rPr lang="en-US" altLang="es-BH" sz="2400" b="1">
                <a:solidFill>
                  <a:schemeClr val="tx1"/>
                </a:solidFill>
                <a:latin typeface="Comic Sans MS" panose="030F0902030302020204" pitchFamily="66" charset="0"/>
              </a:rPr>
              <a:t>            </a:t>
            </a:r>
            <a:r>
              <a:rPr lang="en-US" altLang="es-BH" sz="2400" b="1">
                <a:solidFill>
                  <a:srgbClr val="FF0000"/>
                </a:solidFill>
                <a:latin typeface="Comic Sans MS" panose="030F0902030302020204" pitchFamily="66" charset="0"/>
              </a:rPr>
              <a:t>C           A</a:t>
            </a:r>
          </a:p>
        </p:txBody>
      </p:sp>
      <p:sp>
        <p:nvSpPr>
          <p:cNvPr id="455686" name="Text Box 6">
            <a:extLst>
              <a:ext uri="{FF2B5EF4-FFF2-40B4-BE49-F238E27FC236}">
                <a16:creationId xmlns:a16="http://schemas.microsoft.com/office/drawing/2014/main" id="{56B2A3D5-5E36-949D-4BCC-94C2A34B678D}"/>
              </a:ext>
            </a:extLst>
          </p:cNvPr>
          <p:cNvSpPr txBox="1">
            <a:spLocks noChangeArrowheads="1"/>
          </p:cNvSpPr>
          <p:nvPr/>
        </p:nvSpPr>
        <p:spPr bwMode="auto">
          <a:xfrm>
            <a:off x="0" y="5334000"/>
            <a:ext cx="8805863" cy="1187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rgbClr val="F63F1B"/>
                </a:solidFill>
                <a:latin typeface="Comic Sans MS" panose="030F0902030302020204" pitchFamily="66" charset="0"/>
              </a:rPr>
              <a:t>Challenge</a:t>
            </a:r>
            <a:r>
              <a:rPr lang="en-US" altLang="es-BH" sz="2400" b="1">
                <a:solidFill>
                  <a:schemeClr val="tx1"/>
                </a:solidFill>
                <a:latin typeface="Comic Sans MS" panose="030F0902030302020204" pitchFamily="66" charset="0"/>
              </a:rPr>
              <a:t>: </a:t>
            </a:r>
          </a:p>
          <a:p>
            <a:pPr>
              <a:spcBef>
                <a:spcPct val="0"/>
              </a:spcBef>
            </a:pPr>
            <a:r>
              <a:rPr lang="en-US" altLang="es-BH" sz="2400" b="1">
                <a:solidFill>
                  <a:schemeClr val="tx1"/>
                </a:solidFill>
                <a:latin typeface="Comic Sans MS" panose="030F0902030302020204" pitchFamily="66" charset="0"/>
              </a:rPr>
              <a:t>Open the safe in as few switch configurations as possible. How many? How to do?</a:t>
            </a:r>
            <a:endParaRPr lang="en-US" altLang="es-BH" sz="2400" b="1">
              <a:solidFill>
                <a:srgbClr val="FF0000"/>
              </a:solidFill>
              <a:latin typeface="Comic Sans MS" panose="030F0902030302020204" pitchFamily="66" charset="0"/>
            </a:endParaRPr>
          </a:p>
        </p:txBody>
      </p:sp>
      <p:sp>
        <p:nvSpPr>
          <p:cNvPr id="2" name="Marcador de pie de página 1">
            <a:extLst>
              <a:ext uri="{FF2B5EF4-FFF2-40B4-BE49-F238E27FC236}">
                <a16:creationId xmlns:a16="http://schemas.microsoft.com/office/drawing/2014/main" id="{1702ECDA-9472-8B7F-D37B-B3DD9495B34A}"/>
              </a:ext>
            </a:extLst>
          </p:cNvPr>
          <p:cNvSpPr>
            <a:spLocks noGrp="1"/>
          </p:cNvSpPr>
          <p:nvPr>
            <p:ph type="ftr" sz="quarter" idx="11"/>
          </p:nvPr>
        </p:nvSpPr>
        <p:spPr/>
        <p:txBody>
          <a:bodyPr/>
          <a:lstStyle/>
          <a:p>
            <a:pPr>
              <a:defRPr/>
            </a:pPr>
            <a:r>
              <a:rPr lang="en-US"/>
              <a:t>48 slides in total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5568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45568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4556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5684" grpId="0" animBg="1" autoUpdateAnimBg="0"/>
      <p:bldP spid="455685" grpId="0" animBg="1" autoUpdateAnimBg="0"/>
      <p:bldP spid="455686"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777777"/>
        </a:solidFill>
        <a:effectLst/>
      </p:bgPr>
    </p:bg>
    <p:spTree>
      <p:nvGrpSpPr>
        <p:cNvPr id="1" name=""/>
        <p:cNvGrpSpPr/>
        <p:nvPr/>
      </p:nvGrpSpPr>
      <p:grpSpPr>
        <a:xfrm>
          <a:off x="0" y="0"/>
          <a:ext cx="0" cy="0"/>
          <a:chOff x="0" y="0"/>
          <a:chExt cx="0" cy="0"/>
        </a:xfrm>
      </p:grpSpPr>
      <p:sp>
        <p:nvSpPr>
          <p:cNvPr id="27650" name="Slide Number Placeholder 3">
            <a:extLst>
              <a:ext uri="{FF2B5EF4-FFF2-40B4-BE49-F238E27FC236}">
                <a16:creationId xmlns:a16="http://schemas.microsoft.com/office/drawing/2014/main" id="{637E8E49-524A-91EA-42FF-791D0732A41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D9BEEA53-3148-4041-820E-80D16713857D}" type="slidenum">
              <a:rPr lang="en-US" altLang="es-BH" sz="1400">
                <a:solidFill>
                  <a:schemeClr val="tx1"/>
                </a:solidFill>
              </a:rPr>
              <a:pPr eaLnBrk="1" hangingPunct="1"/>
              <a:t>7</a:t>
            </a:fld>
            <a:endParaRPr lang="en-US" altLang="es-BH" sz="1400">
              <a:solidFill>
                <a:schemeClr val="tx1"/>
              </a:solidFill>
            </a:endParaRPr>
          </a:p>
        </p:txBody>
      </p:sp>
      <p:sp>
        <p:nvSpPr>
          <p:cNvPr id="27651" name="Text Box 2">
            <a:extLst>
              <a:ext uri="{FF2B5EF4-FFF2-40B4-BE49-F238E27FC236}">
                <a16:creationId xmlns:a16="http://schemas.microsoft.com/office/drawing/2014/main" id="{4F3D0C9E-6D1E-9025-B036-09C6690B65BA}"/>
              </a:ext>
            </a:extLst>
          </p:cNvPr>
          <p:cNvSpPr txBox="1">
            <a:spLocks noChangeArrowheads="1"/>
          </p:cNvSpPr>
          <p:nvPr/>
        </p:nvSpPr>
        <p:spPr bwMode="auto">
          <a:xfrm>
            <a:off x="134938" y="152400"/>
            <a:ext cx="3217862" cy="5794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3200" b="1">
                <a:solidFill>
                  <a:schemeClr val="tx1"/>
                </a:solidFill>
                <a:latin typeface="Comic Sans MS" panose="030F0902030302020204" pitchFamily="66" charset="0"/>
              </a:rPr>
              <a:t>Scientific Goal</a:t>
            </a:r>
          </a:p>
        </p:txBody>
      </p:sp>
      <p:sp>
        <p:nvSpPr>
          <p:cNvPr id="456707" name="Text Box 3">
            <a:extLst>
              <a:ext uri="{FF2B5EF4-FFF2-40B4-BE49-F238E27FC236}">
                <a16:creationId xmlns:a16="http://schemas.microsoft.com/office/drawing/2014/main" id="{06C1E64A-CA14-97F8-4254-0F362E80FD92}"/>
              </a:ext>
            </a:extLst>
          </p:cNvPr>
          <p:cNvSpPr txBox="1">
            <a:spLocks noChangeArrowheads="1"/>
          </p:cNvSpPr>
          <p:nvPr/>
        </p:nvSpPr>
        <p:spPr bwMode="auto">
          <a:xfrm>
            <a:off x="0" y="4267200"/>
            <a:ext cx="8602663" cy="8223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endParaRPr lang="en-US" altLang="es-BH" sz="2400" b="1">
              <a:solidFill>
                <a:schemeClr val="tx1"/>
              </a:solidFill>
              <a:latin typeface="Comic Sans MS" panose="030F0902030302020204" pitchFamily="66" charset="0"/>
            </a:endParaRPr>
          </a:p>
          <a:p>
            <a:pPr>
              <a:spcBef>
                <a:spcPct val="0"/>
              </a:spcBef>
            </a:pPr>
            <a:r>
              <a:rPr lang="en-US" altLang="es-BH" sz="2400" b="1">
                <a:solidFill>
                  <a:schemeClr val="tx1"/>
                </a:solidFill>
                <a:latin typeface="Comic Sans MS" panose="030F0902030302020204" pitchFamily="66" charset="0"/>
              </a:rPr>
              <a:t>Long-term goal: Virtual plant</a:t>
            </a:r>
            <a:r>
              <a:rPr lang="en-US" altLang="es-BH" sz="2400">
                <a:solidFill>
                  <a:schemeClr val="tx1"/>
                </a:solidFill>
                <a:latin typeface="Comic Sans MS" panose="030F0902030302020204" pitchFamily="66" charset="0"/>
              </a:rPr>
              <a:t> (and later … frankenfoods) </a:t>
            </a:r>
          </a:p>
        </p:txBody>
      </p:sp>
      <p:sp>
        <p:nvSpPr>
          <p:cNvPr id="456708" name="Text Box 4">
            <a:extLst>
              <a:ext uri="{FF2B5EF4-FFF2-40B4-BE49-F238E27FC236}">
                <a16:creationId xmlns:a16="http://schemas.microsoft.com/office/drawing/2014/main" id="{362D2229-68D2-37F7-A920-7B3E3C214B75}"/>
              </a:ext>
            </a:extLst>
          </p:cNvPr>
          <p:cNvSpPr txBox="1">
            <a:spLocks noChangeArrowheads="1"/>
          </p:cNvSpPr>
          <p:nvPr/>
        </p:nvSpPr>
        <p:spPr bwMode="auto">
          <a:xfrm>
            <a:off x="0" y="1676400"/>
            <a:ext cx="8531225" cy="15525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chemeClr val="tx1"/>
                </a:solidFill>
                <a:latin typeface="Comic Sans MS" panose="030F0902030302020204" pitchFamily="66" charset="0"/>
              </a:rPr>
              <a:t>We want to describe the factors (e.g. light, carbon, nitrogen….) that determine whether plants will produce critical amino acids and how those factors interact.</a:t>
            </a:r>
          </a:p>
          <a:p>
            <a:pPr>
              <a:spcBef>
                <a:spcPct val="0"/>
              </a:spcBef>
            </a:pPr>
            <a:endParaRPr lang="en-US" altLang="es-BH" sz="2400" b="1">
              <a:solidFill>
                <a:schemeClr val="tx1"/>
              </a:solidFill>
              <a:latin typeface="Comic Sans MS" panose="030F0902030302020204" pitchFamily="66" charset="0"/>
            </a:endParaRPr>
          </a:p>
        </p:txBody>
      </p:sp>
      <p:sp>
        <p:nvSpPr>
          <p:cNvPr id="2" name="Marcador de pie de página 1">
            <a:extLst>
              <a:ext uri="{FF2B5EF4-FFF2-40B4-BE49-F238E27FC236}">
                <a16:creationId xmlns:a16="http://schemas.microsoft.com/office/drawing/2014/main" id="{F5B0ED34-2BE4-8AE8-5E9E-320AD6971797}"/>
              </a:ext>
            </a:extLst>
          </p:cNvPr>
          <p:cNvSpPr>
            <a:spLocks noGrp="1"/>
          </p:cNvSpPr>
          <p:nvPr>
            <p:ph type="ftr" sz="quarter" idx="11"/>
          </p:nvPr>
        </p:nvSpPr>
        <p:spPr/>
        <p:txBody>
          <a:bodyPr/>
          <a:lstStyle/>
          <a:p>
            <a:pPr>
              <a:defRPr/>
            </a:pPr>
            <a:r>
              <a:rPr lang="en-US"/>
              <a:t>48 slides in total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5670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4567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6707" grpId="0" animBg="1" autoUpdateAnimBg="0"/>
      <p:bldP spid="456708"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777777"/>
        </a:solidFill>
        <a:effectLst/>
      </p:bgPr>
    </p:bg>
    <p:spTree>
      <p:nvGrpSpPr>
        <p:cNvPr id="1" name=""/>
        <p:cNvGrpSpPr/>
        <p:nvPr/>
      </p:nvGrpSpPr>
      <p:grpSpPr>
        <a:xfrm>
          <a:off x="0" y="0"/>
          <a:ext cx="0" cy="0"/>
          <a:chOff x="0" y="0"/>
          <a:chExt cx="0" cy="0"/>
        </a:xfrm>
      </p:grpSpPr>
      <p:sp>
        <p:nvSpPr>
          <p:cNvPr id="29698" name="Slide Number Placeholder 3">
            <a:extLst>
              <a:ext uri="{FF2B5EF4-FFF2-40B4-BE49-F238E27FC236}">
                <a16:creationId xmlns:a16="http://schemas.microsoft.com/office/drawing/2014/main" id="{99B390BC-2691-4C85-85FB-32398E713DC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E58EF988-080A-F742-B9B5-37CA12415C60}" type="slidenum">
              <a:rPr lang="en-US" altLang="es-BH" sz="1400">
                <a:solidFill>
                  <a:schemeClr val="tx1"/>
                </a:solidFill>
              </a:rPr>
              <a:pPr eaLnBrk="1" hangingPunct="1"/>
              <a:t>8</a:t>
            </a:fld>
            <a:endParaRPr lang="en-US" altLang="es-BH" sz="1400">
              <a:solidFill>
                <a:schemeClr val="tx1"/>
              </a:solidFill>
            </a:endParaRPr>
          </a:p>
        </p:txBody>
      </p:sp>
      <p:sp>
        <p:nvSpPr>
          <p:cNvPr id="29699" name="Text Box 2">
            <a:extLst>
              <a:ext uri="{FF2B5EF4-FFF2-40B4-BE49-F238E27FC236}">
                <a16:creationId xmlns:a16="http://schemas.microsoft.com/office/drawing/2014/main" id="{E151116E-798C-3F56-9C76-5E205CDEBCBF}"/>
              </a:ext>
            </a:extLst>
          </p:cNvPr>
          <p:cNvSpPr txBox="1">
            <a:spLocks noChangeArrowheads="1"/>
          </p:cNvSpPr>
          <p:nvPr/>
        </p:nvSpPr>
        <p:spPr bwMode="auto">
          <a:xfrm>
            <a:off x="1295400" y="381000"/>
            <a:ext cx="21336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chemeClr val="tx1"/>
                </a:solidFill>
                <a:latin typeface="Comic Sans MS" panose="030F0902030302020204" pitchFamily="66" charset="0"/>
              </a:rPr>
              <a:t>Design Space</a:t>
            </a:r>
          </a:p>
        </p:txBody>
      </p:sp>
      <p:sp>
        <p:nvSpPr>
          <p:cNvPr id="458755" name="Text Box 3">
            <a:extLst>
              <a:ext uri="{FF2B5EF4-FFF2-40B4-BE49-F238E27FC236}">
                <a16:creationId xmlns:a16="http://schemas.microsoft.com/office/drawing/2014/main" id="{42EC5450-ED43-B313-52BE-F01889A3E104}"/>
              </a:ext>
            </a:extLst>
          </p:cNvPr>
          <p:cNvSpPr txBox="1">
            <a:spLocks noChangeArrowheads="1"/>
          </p:cNvSpPr>
          <p:nvPr/>
        </p:nvSpPr>
        <p:spPr bwMode="auto">
          <a:xfrm>
            <a:off x="1676400" y="1371600"/>
            <a:ext cx="612140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457200" indent="-457200"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chemeClr val="tx2"/>
                </a:solidFill>
                <a:latin typeface="Comic Sans MS" panose="030F0902030302020204" pitchFamily="66" charset="0"/>
              </a:rPr>
              <a:t>Inputs:</a:t>
            </a:r>
            <a:r>
              <a:rPr lang="en-US" altLang="es-BH" sz="2400" b="1">
                <a:solidFill>
                  <a:schemeClr val="tx1"/>
                </a:solidFill>
                <a:latin typeface="Comic Sans MS" panose="030F0902030302020204" pitchFamily="66" charset="0"/>
              </a:rPr>
              <a:t>	*Light</a:t>
            </a:r>
          </a:p>
          <a:p>
            <a:pPr>
              <a:spcBef>
                <a:spcPct val="0"/>
              </a:spcBef>
            </a:pPr>
            <a:r>
              <a:rPr lang="en-US" altLang="es-BH" sz="2400" b="1">
                <a:solidFill>
                  <a:schemeClr val="tx1"/>
                </a:solidFill>
                <a:latin typeface="Comic Sans MS" panose="030F0902030302020204" pitchFamily="66" charset="0"/>
              </a:rPr>
              <a:t>			*Starvation to Various Nutrients</a:t>
            </a:r>
          </a:p>
          <a:p>
            <a:pPr>
              <a:spcBef>
                <a:spcPct val="0"/>
              </a:spcBef>
            </a:pPr>
            <a:r>
              <a:rPr lang="en-US" altLang="es-BH" sz="2400" b="1">
                <a:solidFill>
                  <a:schemeClr val="tx1"/>
                </a:solidFill>
                <a:latin typeface="Comic Sans MS" panose="030F0902030302020204" pitchFamily="66" charset="0"/>
              </a:rPr>
              <a:t>			*Carbon</a:t>
            </a:r>
          </a:p>
          <a:p>
            <a:pPr>
              <a:spcBef>
                <a:spcPct val="0"/>
              </a:spcBef>
            </a:pPr>
            <a:r>
              <a:rPr lang="en-US" altLang="es-BH" sz="2400" b="1">
                <a:solidFill>
                  <a:schemeClr val="tx1"/>
                </a:solidFill>
                <a:latin typeface="Comic Sans MS" panose="030F0902030302020204" pitchFamily="66" charset="0"/>
              </a:rPr>
              <a:t>			*Inorganic N (NO3/NH4)</a:t>
            </a:r>
          </a:p>
          <a:p>
            <a:pPr>
              <a:spcBef>
                <a:spcPct val="0"/>
              </a:spcBef>
            </a:pPr>
            <a:r>
              <a:rPr lang="en-US" altLang="es-BH" sz="2400" b="1">
                <a:solidFill>
                  <a:schemeClr val="tx1"/>
                </a:solidFill>
                <a:latin typeface="Comic Sans MS" panose="030F0902030302020204" pitchFamily="66" charset="0"/>
              </a:rPr>
              <a:t>			*Organic N (Glu)</a:t>
            </a:r>
          </a:p>
          <a:p>
            <a:pPr>
              <a:spcBef>
                <a:spcPct val="0"/>
              </a:spcBef>
            </a:pPr>
            <a:r>
              <a:rPr lang="en-US" altLang="es-BH" sz="2400" b="1">
                <a:solidFill>
                  <a:schemeClr val="tx1"/>
                </a:solidFill>
                <a:latin typeface="Comic Sans MS" panose="030F0902030302020204" pitchFamily="66" charset="0"/>
              </a:rPr>
              <a:t>			*Organic N (Gln)</a:t>
            </a:r>
          </a:p>
          <a:p>
            <a:pPr>
              <a:spcBef>
                <a:spcPct val="0"/>
              </a:spcBef>
              <a:buFontTx/>
              <a:buChar char="•"/>
            </a:pPr>
            <a:endParaRPr lang="en-US" altLang="es-BH" sz="2400" b="1">
              <a:solidFill>
                <a:schemeClr val="tx1"/>
              </a:solidFill>
              <a:latin typeface="Comic Sans MS" panose="030F0902030302020204" pitchFamily="66" charset="0"/>
            </a:endParaRPr>
          </a:p>
        </p:txBody>
      </p:sp>
      <p:sp>
        <p:nvSpPr>
          <p:cNvPr id="458756" name="Text Box 4">
            <a:extLst>
              <a:ext uri="{FF2B5EF4-FFF2-40B4-BE49-F238E27FC236}">
                <a16:creationId xmlns:a16="http://schemas.microsoft.com/office/drawing/2014/main" id="{A07B2A45-8F16-4837-A9B8-AB292D75F887}"/>
              </a:ext>
            </a:extLst>
          </p:cNvPr>
          <p:cNvSpPr txBox="1">
            <a:spLocks noChangeArrowheads="1"/>
          </p:cNvSpPr>
          <p:nvPr/>
        </p:nvSpPr>
        <p:spPr bwMode="auto">
          <a:xfrm>
            <a:off x="0" y="3733800"/>
            <a:ext cx="8446543" cy="120032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dirty="0">
                <a:solidFill>
                  <a:srgbClr val="FF0000"/>
                </a:solidFill>
                <a:latin typeface="Comic Sans MS" panose="030F0902030302020204" pitchFamily="66" charset="0"/>
              </a:rPr>
              <a:t>	If inputs take binary values (first approximation)</a:t>
            </a:r>
            <a:endParaRPr lang="en-US" altLang="es-BH" sz="2400" b="1" dirty="0">
              <a:solidFill>
                <a:schemeClr val="tx1"/>
              </a:solidFill>
              <a:latin typeface="Comic Sans MS" panose="030F0902030302020204" pitchFamily="66" charset="0"/>
            </a:endParaRPr>
          </a:p>
          <a:p>
            <a:pPr>
              <a:spcBef>
                <a:spcPct val="0"/>
              </a:spcBef>
            </a:pPr>
            <a:r>
              <a:rPr lang="en-US" altLang="es-BH" sz="2400" b="1" dirty="0">
                <a:solidFill>
                  <a:schemeClr val="tx1"/>
                </a:solidFill>
                <a:latin typeface="Comic Sans MS" panose="030F0902030302020204" pitchFamily="66" charset="0"/>
              </a:rPr>
              <a:t>6 binary (+/-) inputs= 2</a:t>
            </a:r>
            <a:r>
              <a:rPr lang="en-US" altLang="es-BH" sz="2400" b="1" baseline="30000" dirty="0">
                <a:solidFill>
                  <a:schemeClr val="tx1"/>
                </a:solidFill>
                <a:latin typeface="Comic Sans MS" panose="030F0902030302020204" pitchFamily="66" charset="0"/>
              </a:rPr>
              <a:t>6 </a:t>
            </a:r>
            <a:r>
              <a:rPr lang="en-US" altLang="es-BH" sz="2400" b="1" dirty="0">
                <a:solidFill>
                  <a:schemeClr val="tx1"/>
                </a:solidFill>
                <a:latin typeface="Comic Sans MS" panose="030F0902030302020204" pitchFamily="66" charset="0"/>
              </a:rPr>
              <a:t>or 64 input combinations</a:t>
            </a:r>
          </a:p>
          <a:p>
            <a:pPr>
              <a:spcBef>
                <a:spcPct val="0"/>
              </a:spcBef>
            </a:pPr>
            <a:r>
              <a:rPr lang="en-US" altLang="es-BH" sz="2400" b="1" dirty="0">
                <a:solidFill>
                  <a:schemeClr val="tx1"/>
                </a:solidFill>
                <a:latin typeface="Comic Sans MS" panose="030F0902030302020204" pitchFamily="66" charset="0"/>
              </a:rPr>
              <a:t> (or treatments)</a:t>
            </a:r>
          </a:p>
        </p:txBody>
      </p:sp>
      <p:sp>
        <p:nvSpPr>
          <p:cNvPr id="458757" name="Text Box 5">
            <a:extLst>
              <a:ext uri="{FF2B5EF4-FFF2-40B4-BE49-F238E27FC236}">
                <a16:creationId xmlns:a16="http://schemas.microsoft.com/office/drawing/2014/main" id="{25461619-FD98-AD0E-B62C-5C0F1551A0F3}"/>
              </a:ext>
            </a:extLst>
          </p:cNvPr>
          <p:cNvSpPr txBox="1">
            <a:spLocks noChangeArrowheads="1"/>
          </p:cNvSpPr>
          <p:nvPr/>
        </p:nvSpPr>
        <p:spPr bwMode="auto">
          <a:xfrm>
            <a:off x="223838" y="4953000"/>
            <a:ext cx="81026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sz="2400" b="1">
                <a:solidFill>
                  <a:schemeClr val="tx1"/>
                </a:solidFill>
                <a:latin typeface="Comic Sans MS" panose="030F0902030302020204" pitchFamily="66" charset="0"/>
              </a:rPr>
              <a:t>	Use 2-factor combinatorial design to reduce </a:t>
            </a:r>
          </a:p>
          <a:p>
            <a:pPr>
              <a:spcBef>
                <a:spcPct val="0"/>
              </a:spcBef>
            </a:pPr>
            <a:r>
              <a:rPr lang="en-US" altLang="es-BH" sz="2400" b="1">
                <a:solidFill>
                  <a:schemeClr val="tx1"/>
                </a:solidFill>
                <a:latin typeface="Comic Sans MS" panose="030F0902030302020204" pitchFamily="66" charset="0"/>
              </a:rPr>
              <a:t>number of treatment combinations required to cover </a:t>
            </a:r>
          </a:p>
          <a:p>
            <a:pPr>
              <a:spcBef>
                <a:spcPct val="0"/>
              </a:spcBef>
            </a:pPr>
            <a:r>
              <a:rPr lang="en-US" altLang="es-BH" sz="2400" b="1">
                <a:solidFill>
                  <a:schemeClr val="tx1"/>
                </a:solidFill>
                <a:latin typeface="Comic Sans MS" panose="030F0902030302020204" pitchFamily="66" charset="0"/>
              </a:rPr>
              <a:t>the experimental space, assuming that important </a:t>
            </a:r>
          </a:p>
          <a:p>
            <a:pPr>
              <a:spcBef>
                <a:spcPct val="0"/>
              </a:spcBef>
            </a:pPr>
            <a:r>
              <a:rPr lang="en-US" altLang="es-BH" sz="2400" b="1">
                <a:solidFill>
                  <a:schemeClr val="tx1"/>
                </a:solidFill>
                <a:latin typeface="Comic Sans MS" panose="030F0902030302020204" pitchFamily="66" charset="0"/>
              </a:rPr>
              <a:t>interactions will have to do with two factors.</a:t>
            </a:r>
          </a:p>
          <a:p>
            <a:pPr>
              <a:spcBef>
                <a:spcPct val="0"/>
              </a:spcBef>
            </a:pPr>
            <a:endParaRPr lang="en-US" altLang="es-BH" sz="2400" b="1">
              <a:solidFill>
                <a:schemeClr val="tx1"/>
              </a:solidFill>
              <a:latin typeface="Comic Sans MS" panose="030F0902030302020204" pitchFamily="66" charset="0"/>
            </a:endParaRPr>
          </a:p>
        </p:txBody>
      </p:sp>
      <p:sp>
        <p:nvSpPr>
          <p:cNvPr id="2" name="Marcador de pie de página 1">
            <a:extLst>
              <a:ext uri="{FF2B5EF4-FFF2-40B4-BE49-F238E27FC236}">
                <a16:creationId xmlns:a16="http://schemas.microsoft.com/office/drawing/2014/main" id="{235787E6-B245-8D8C-3216-2DAD368316BE}"/>
              </a:ext>
            </a:extLst>
          </p:cNvPr>
          <p:cNvSpPr>
            <a:spLocks noGrp="1"/>
          </p:cNvSpPr>
          <p:nvPr>
            <p:ph type="ftr" sz="quarter" idx="11"/>
          </p:nvPr>
        </p:nvSpPr>
        <p:spPr/>
        <p:txBody>
          <a:bodyPr/>
          <a:lstStyle/>
          <a:p>
            <a:pPr>
              <a:defRPr/>
            </a:pPr>
            <a:r>
              <a:rPr lang="en-US"/>
              <a:t>48 slides in total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5875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45875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4587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8755" grpId="0" autoUpdateAnimBg="0"/>
      <p:bldP spid="458756" grpId="0" animBg="1" autoUpdateAnimBg="0"/>
      <p:bldP spid="458757"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777777"/>
        </a:solidFill>
        <a:effectLst/>
      </p:bgPr>
    </p:bg>
    <p:spTree>
      <p:nvGrpSpPr>
        <p:cNvPr id="1" name=""/>
        <p:cNvGrpSpPr/>
        <p:nvPr/>
      </p:nvGrpSpPr>
      <p:grpSpPr>
        <a:xfrm>
          <a:off x="0" y="0"/>
          <a:ext cx="0" cy="0"/>
          <a:chOff x="0" y="0"/>
          <a:chExt cx="0" cy="0"/>
        </a:xfrm>
      </p:grpSpPr>
      <p:sp>
        <p:nvSpPr>
          <p:cNvPr id="31746" name="Slide Number Placeholder 3">
            <a:extLst>
              <a:ext uri="{FF2B5EF4-FFF2-40B4-BE49-F238E27FC236}">
                <a16:creationId xmlns:a16="http://schemas.microsoft.com/office/drawing/2014/main" id="{706301D0-3CA2-4AF6-6114-3AF7CAA2FD8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eaLnBrk="1" hangingPunct="1"/>
            <a:fld id="{A41EE28B-DFFA-084E-B51C-806AA882895E}" type="slidenum">
              <a:rPr lang="en-US" altLang="es-BH" sz="1400">
                <a:solidFill>
                  <a:schemeClr val="tx1"/>
                </a:solidFill>
              </a:rPr>
              <a:pPr eaLnBrk="1" hangingPunct="1"/>
              <a:t>9</a:t>
            </a:fld>
            <a:endParaRPr lang="en-US" altLang="es-BH" sz="1400">
              <a:solidFill>
                <a:schemeClr val="tx1"/>
              </a:solidFill>
            </a:endParaRPr>
          </a:p>
        </p:txBody>
      </p:sp>
      <p:graphicFrame>
        <p:nvGraphicFramePr>
          <p:cNvPr id="459778" name="Group 2">
            <a:extLst>
              <a:ext uri="{FF2B5EF4-FFF2-40B4-BE49-F238E27FC236}">
                <a16:creationId xmlns:a16="http://schemas.microsoft.com/office/drawing/2014/main" id="{9EA174E1-B119-16A0-D1E0-740A66FBD570}"/>
              </a:ext>
            </a:extLst>
          </p:cNvPr>
          <p:cNvGraphicFramePr>
            <a:graphicFrameLocks noGrp="1"/>
          </p:cNvGraphicFramePr>
          <p:nvPr/>
        </p:nvGraphicFramePr>
        <p:xfrm>
          <a:off x="685800" y="914400"/>
          <a:ext cx="7348538" cy="3048001"/>
        </p:xfrm>
        <a:graphic>
          <a:graphicData uri="http://schemas.openxmlformats.org/drawingml/2006/table">
            <a:tbl>
              <a:tblPr/>
              <a:tblGrid>
                <a:gridCol w="846138">
                  <a:extLst>
                    <a:ext uri="{9D8B030D-6E8A-4147-A177-3AD203B41FA5}">
                      <a16:colId xmlns:a16="http://schemas.microsoft.com/office/drawing/2014/main" val="2607841998"/>
                    </a:ext>
                  </a:extLst>
                </a:gridCol>
                <a:gridCol w="936625">
                  <a:extLst>
                    <a:ext uri="{9D8B030D-6E8A-4147-A177-3AD203B41FA5}">
                      <a16:colId xmlns:a16="http://schemas.microsoft.com/office/drawing/2014/main" val="449945090"/>
                    </a:ext>
                  </a:extLst>
                </a:gridCol>
                <a:gridCol w="933450">
                  <a:extLst>
                    <a:ext uri="{9D8B030D-6E8A-4147-A177-3AD203B41FA5}">
                      <a16:colId xmlns:a16="http://schemas.microsoft.com/office/drawing/2014/main" val="880320369"/>
                    </a:ext>
                  </a:extLst>
                </a:gridCol>
                <a:gridCol w="958850">
                  <a:extLst>
                    <a:ext uri="{9D8B030D-6E8A-4147-A177-3AD203B41FA5}">
                      <a16:colId xmlns:a16="http://schemas.microsoft.com/office/drawing/2014/main" val="2603786287"/>
                    </a:ext>
                  </a:extLst>
                </a:gridCol>
                <a:gridCol w="896937">
                  <a:extLst>
                    <a:ext uri="{9D8B030D-6E8A-4147-A177-3AD203B41FA5}">
                      <a16:colId xmlns:a16="http://schemas.microsoft.com/office/drawing/2014/main" val="3993319506"/>
                    </a:ext>
                  </a:extLst>
                </a:gridCol>
                <a:gridCol w="979488">
                  <a:extLst>
                    <a:ext uri="{9D8B030D-6E8A-4147-A177-3AD203B41FA5}">
                      <a16:colId xmlns:a16="http://schemas.microsoft.com/office/drawing/2014/main" val="3401968081"/>
                    </a:ext>
                  </a:extLst>
                </a:gridCol>
                <a:gridCol w="898525">
                  <a:extLst>
                    <a:ext uri="{9D8B030D-6E8A-4147-A177-3AD203B41FA5}">
                      <a16:colId xmlns:a16="http://schemas.microsoft.com/office/drawing/2014/main" val="1026619569"/>
                    </a:ext>
                  </a:extLst>
                </a:gridCol>
                <a:gridCol w="898525">
                  <a:extLst>
                    <a:ext uri="{9D8B030D-6E8A-4147-A177-3AD203B41FA5}">
                      <a16:colId xmlns:a16="http://schemas.microsoft.com/office/drawing/2014/main" val="1259810411"/>
                    </a:ext>
                  </a:extLst>
                </a:gridCol>
              </a:tblGrid>
              <a:tr h="827088">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EXPT 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NO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PIVOT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A18"/>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LANE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ILLUMIN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A18"/>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STARVE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5DA31E"/>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CARBON</a:t>
                      </a:r>
                      <a:endPar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1822CD"/>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NO3NH4</a:t>
                      </a:r>
                      <a:endParaRPr kumimoji="0" lang="en-US" altLang="es-BH" sz="12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GLU</a:t>
                      </a:r>
                      <a:endParaRPr kumimoji="0" lang="en-US" altLang="es-BH" sz="1200" b="1" i="0" u="none" strike="noStrike" cap="none" normalizeH="0" baseline="0">
                        <a:ln>
                          <a:noFill/>
                        </a:ln>
                        <a:solidFill>
                          <a:srgbClr val="FF0000"/>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2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GLN</a:t>
                      </a:r>
                      <a:endParaRPr kumimoji="0" lang="en-US" altLang="es-BH" sz="1200" b="1" i="0" u="none" strike="noStrike" cap="none" normalizeH="0" baseline="0">
                        <a:ln>
                          <a:noFill/>
                        </a:ln>
                        <a:solidFill>
                          <a:srgbClr val="FF0000"/>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extLst>
                  <a:ext uri="{0D108BD9-81ED-4DB2-BD59-A6C34878D82A}">
                    <a16:rowId xmlns:a16="http://schemas.microsoft.com/office/drawing/2014/main" val="2299639012"/>
                  </a:ext>
                </a:extLst>
              </a:tr>
              <a:tr h="374650">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DARK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extLst>
                  <a:ext uri="{0D108BD9-81ED-4DB2-BD59-A6C34878D82A}">
                    <a16:rowId xmlns:a16="http://schemas.microsoft.com/office/drawing/2014/main" val="1044746777"/>
                  </a:ext>
                </a:extLst>
              </a:tr>
              <a:tr h="352425">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rgbClr val="1822CD"/>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DARK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extLst>
                  <a:ext uri="{0D108BD9-81ED-4DB2-BD59-A6C34878D82A}">
                    <a16:rowId xmlns:a16="http://schemas.microsoft.com/office/drawing/2014/main" val="2483706724"/>
                  </a:ext>
                </a:extLst>
              </a:tr>
              <a:tr h="352425">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rgbClr val="1822CD"/>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LIGHT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A18"/>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2"/>
                          </a:solidFill>
                          <a:effectLst/>
                          <a:latin typeface="Comic Sans MS" panose="030F0902030302020204" pitchFamily="66" charset="0"/>
                          <a:cs typeface="Arial" panose="020B0604020202020204" pitchFamily="34" charset="0"/>
                        </a:rPr>
                        <a:t>0</a:t>
                      </a:r>
                      <a:endPar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687103618"/>
                  </a:ext>
                </a:extLst>
              </a:tr>
              <a:tr h="352425">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rgbClr val="1822CD"/>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LIGHT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A18"/>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1822CD"/>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7522672"/>
                  </a:ext>
                </a:extLst>
              </a:tr>
              <a:tr h="392113">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LIGHT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A18"/>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00"/>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3F1B"/>
                    </a:solidFill>
                  </a:tcPr>
                </a:tc>
                <a:extLst>
                  <a:ext uri="{0D108BD9-81ED-4DB2-BD59-A6C34878D82A}">
                    <a16:rowId xmlns:a16="http://schemas.microsoft.com/office/drawing/2014/main" val="44993564"/>
                  </a:ext>
                </a:extLst>
              </a:tr>
              <a:tr h="396875">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DARK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bg1"/>
                          </a:solidFill>
                          <a:effectLst/>
                          <a:latin typeface="Comic Sans MS" panose="030F0902030302020204" pitchFamily="66" charset="0"/>
                          <a:cs typeface="Arial" panose="020B0604020202020204" pitchFamily="34" charset="0"/>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63F1B"/>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defRPr sz="2800">
                          <a:solidFill>
                            <a:schemeClr val="tx1"/>
                          </a:solidFill>
                          <a:latin typeface="Arial" panose="020B06040202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panose="020B0604020202020204" pitchFamily="34" charset="0"/>
                          <a:cs typeface="Arial" panose="020B0604020202020204" pitchFamily="34" charset="0"/>
                        </a:defRPr>
                      </a:lvl2pPr>
                      <a:lvl3pPr eaLnBrk="0" hangingPunct="0">
                        <a:spcBef>
                          <a:spcPct val="20000"/>
                        </a:spcBef>
                        <a:defRPr sz="2000">
                          <a:solidFill>
                            <a:schemeClr val="tx1"/>
                          </a:solidFill>
                          <a:latin typeface="Arial" panose="020B0604020202020204" pitchFamily="34" charset="0"/>
                          <a:cs typeface="Arial" panose="020B0604020202020204" pitchFamily="34" charset="0"/>
                        </a:defRPr>
                      </a:lvl3pPr>
                      <a:lvl4pPr eaLnBrk="0" hangingPunct="0">
                        <a:spcBef>
                          <a:spcPct val="20000"/>
                        </a:spcBef>
                        <a:defRPr>
                          <a:solidFill>
                            <a:schemeClr val="tx1"/>
                          </a:solidFill>
                          <a:latin typeface="Arial" panose="020B0604020202020204" pitchFamily="34" charset="0"/>
                          <a:cs typeface="Arial" panose="020B0604020202020204" pitchFamily="34" charset="0"/>
                        </a:defRPr>
                      </a:lvl4pPr>
                      <a:lvl5pPr eaLnBrk="0" hangingPunct="0">
                        <a:spcBef>
                          <a:spcPct val="20000"/>
                        </a:spcBef>
                        <a:defRPr>
                          <a:solidFill>
                            <a:schemeClr val="tx1"/>
                          </a:solidFill>
                          <a:latin typeface="Arial" panose="020B06040202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s-BH" sz="1400" b="1" i="0" u="none" strike="noStrike" cap="none" normalizeH="0" baseline="0">
                          <a:ln>
                            <a:noFill/>
                          </a:ln>
                          <a:solidFill>
                            <a:schemeClr val="tx1"/>
                          </a:solidFill>
                          <a:effectLst/>
                          <a:latin typeface="Comic Sans MS" panose="030F0902030302020204" pitchFamily="66"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144494405"/>
                  </a:ext>
                </a:extLst>
              </a:tr>
            </a:tbl>
          </a:graphicData>
        </a:graphic>
      </p:graphicFrame>
      <p:sp>
        <p:nvSpPr>
          <p:cNvPr id="31822" name="Text Box 77">
            <a:extLst>
              <a:ext uri="{FF2B5EF4-FFF2-40B4-BE49-F238E27FC236}">
                <a16:creationId xmlns:a16="http://schemas.microsoft.com/office/drawing/2014/main" id="{CE80627E-9167-18BA-9700-3DA36EF23234}"/>
              </a:ext>
            </a:extLst>
          </p:cNvPr>
          <p:cNvSpPr txBox="1">
            <a:spLocks noChangeArrowheads="1"/>
          </p:cNvSpPr>
          <p:nvPr/>
        </p:nvSpPr>
        <p:spPr bwMode="auto">
          <a:xfrm>
            <a:off x="565150" y="114300"/>
            <a:ext cx="7529513" cy="7016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b="1">
                <a:solidFill>
                  <a:schemeClr val="tx1"/>
                </a:solidFill>
                <a:latin typeface="Comic Sans MS" panose="030F0902030302020204" pitchFamily="66" charset="0"/>
              </a:rPr>
              <a:t>“Combinatorial design” finds six conditions to explore every</a:t>
            </a:r>
          </a:p>
          <a:p>
            <a:pPr>
              <a:spcBef>
                <a:spcPct val="0"/>
              </a:spcBef>
            </a:pPr>
            <a:r>
              <a:rPr lang="en-US" altLang="es-BH" b="1">
                <a:solidFill>
                  <a:schemeClr val="tx1"/>
                </a:solidFill>
                <a:latin typeface="Comic Sans MS" panose="030F0902030302020204" pitchFamily="66" charset="0"/>
              </a:rPr>
              <a:t> pairwise interaction. Want to discover important factors.</a:t>
            </a:r>
          </a:p>
        </p:txBody>
      </p:sp>
      <p:sp>
        <p:nvSpPr>
          <p:cNvPr id="31823" name="Text Box 78">
            <a:extLst>
              <a:ext uri="{FF2B5EF4-FFF2-40B4-BE49-F238E27FC236}">
                <a16:creationId xmlns:a16="http://schemas.microsoft.com/office/drawing/2014/main" id="{716CD692-CA29-4403-BBBF-EC90FA3604BE}"/>
              </a:ext>
            </a:extLst>
          </p:cNvPr>
          <p:cNvSpPr txBox="1">
            <a:spLocks noChangeArrowheads="1"/>
          </p:cNvSpPr>
          <p:nvPr/>
        </p:nvSpPr>
        <p:spPr bwMode="auto">
          <a:xfrm>
            <a:off x="92075" y="4191000"/>
            <a:ext cx="8747125" cy="25304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bg1"/>
                </a:solidFill>
                <a:latin typeface="Arial" panose="020B0604020202020204" pitchFamily="34" charset="0"/>
                <a:cs typeface="Arial" panose="020B0604020202020204" pitchFamily="34" charset="0"/>
              </a:defRPr>
            </a:lvl1pPr>
            <a:lvl2pPr marL="37931725" indent="-37474525" eaLnBrk="0" hangingPunct="0">
              <a:defRPr sz="2000">
                <a:solidFill>
                  <a:schemeClr val="bg1"/>
                </a:solidFill>
                <a:latin typeface="Arial" panose="020B0604020202020204" pitchFamily="34" charset="0"/>
                <a:cs typeface="Arial" panose="020B0604020202020204" pitchFamily="34" charset="0"/>
              </a:defRPr>
            </a:lvl2pPr>
            <a:lvl3pPr eaLnBrk="0" hangingPunct="0">
              <a:defRPr sz="2000">
                <a:solidFill>
                  <a:schemeClr val="bg1"/>
                </a:solidFill>
                <a:latin typeface="Arial" panose="020B0604020202020204" pitchFamily="34" charset="0"/>
                <a:cs typeface="Arial" panose="020B0604020202020204" pitchFamily="34" charset="0"/>
              </a:defRPr>
            </a:lvl3pPr>
            <a:lvl4pPr eaLnBrk="0" hangingPunct="0">
              <a:defRPr sz="2000">
                <a:solidFill>
                  <a:schemeClr val="bg1"/>
                </a:solidFill>
                <a:latin typeface="Arial" panose="020B0604020202020204" pitchFamily="34" charset="0"/>
                <a:cs typeface="Arial" panose="020B0604020202020204" pitchFamily="34" charset="0"/>
              </a:defRPr>
            </a:lvl4pPr>
            <a:lvl5pPr eaLnBrk="0" hangingPunct="0">
              <a:defRPr sz="2000">
                <a:solidFill>
                  <a:schemeClr val="bg1"/>
                </a:solidFill>
                <a:latin typeface="Arial" panose="020B0604020202020204" pitchFamily="34" charset="0"/>
                <a:cs typeface="Arial" panose="020B0604020202020204" pitchFamily="34" charset="0"/>
              </a:defRPr>
            </a:lvl5pPr>
            <a:lvl6pPr marL="4572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6pPr>
            <a:lvl7pPr marL="9144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7pPr>
            <a:lvl8pPr marL="13716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8pPr>
            <a:lvl9pPr marL="1828800" eaLnBrk="0" fontAlgn="base" hangingPunct="0">
              <a:spcBef>
                <a:spcPct val="50000"/>
              </a:spcBef>
              <a:spcAft>
                <a:spcPct val="0"/>
              </a:spcAft>
              <a:defRPr sz="2000">
                <a:solidFill>
                  <a:schemeClr val="bg1"/>
                </a:solidFill>
                <a:latin typeface="Arial" panose="020B0604020202020204" pitchFamily="34" charset="0"/>
                <a:cs typeface="Arial" panose="020B0604020202020204" pitchFamily="34" charset="0"/>
              </a:defRPr>
            </a:lvl9pPr>
          </a:lstStyle>
          <a:p>
            <a:pPr>
              <a:spcBef>
                <a:spcPct val="0"/>
              </a:spcBef>
            </a:pPr>
            <a:r>
              <a:rPr lang="en-US" altLang="es-BH" b="1">
                <a:solidFill>
                  <a:schemeClr val="tx1"/>
                </a:solidFill>
                <a:latin typeface="Comic Sans MS" panose="030F0902030302020204" pitchFamily="66" charset="0"/>
              </a:rPr>
              <a:t>Notice: for each pair of input factors and combination of values</a:t>
            </a:r>
          </a:p>
          <a:p>
            <a:pPr>
              <a:spcBef>
                <a:spcPct val="0"/>
              </a:spcBef>
            </a:pPr>
            <a:r>
              <a:rPr lang="en-US" altLang="es-BH" b="1">
                <a:solidFill>
                  <a:schemeClr val="tx1"/>
                </a:solidFill>
                <a:latin typeface="Comic Sans MS" panose="030F0902030302020204" pitchFamily="66" charset="0"/>
              </a:rPr>
              <a:t>from those factors, some experiment has that combination, e.g. Light</a:t>
            </a:r>
          </a:p>
          <a:p>
            <a:pPr>
              <a:spcBef>
                <a:spcPct val="0"/>
              </a:spcBef>
            </a:pPr>
            <a:r>
              <a:rPr lang="en-US" altLang="es-BH" b="1">
                <a:solidFill>
                  <a:schemeClr val="tx1"/>
                </a:solidFill>
                <a:latin typeface="Comic Sans MS" panose="030F0902030302020204" pitchFamily="66" charset="0"/>
              </a:rPr>
              <a:t>No carbon; Starve No Glu.</a:t>
            </a:r>
          </a:p>
          <a:p>
            <a:pPr>
              <a:spcBef>
                <a:spcPct val="0"/>
              </a:spcBef>
            </a:pPr>
            <a:endParaRPr lang="en-US" altLang="es-BH" b="1">
              <a:solidFill>
                <a:schemeClr val="tx1"/>
              </a:solidFill>
              <a:latin typeface="Comic Sans MS" panose="030F0902030302020204" pitchFamily="66" charset="0"/>
            </a:endParaRPr>
          </a:p>
          <a:p>
            <a:pPr>
              <a:spcBef>
                <a:spcPct val="0"/>
              </a:spcBef>
            </a:pPr>
            <a:r>
              <a:rPr lang="en-US" altLang="es-BH" b="1">
                <a:solidFill>
                  <a:schemeClr val="tx1"/>
                </a:solidFill>
                <a:latin typeface="Comic Sans MS" panose="030F0902030302020204" pitchFamily="66" charset="0"/>
              </a:rPr>
              <a:t>After doing this experiment,</a:t>
            </a:r>
          </a:p>
          <a:p>
            <a:pPr>
              <a:spcBef>
                <a:spcPct val="0"/>
              </a:spcBef>
            </a:pPr>
            <a:r>
              <a:rPr lang="en-US" altLang="es-BH" b="1">
                <a:solidFill>
                  <a:schemeClr val="tx1"/>
                </a:solidFill>
                <a:latin typeface="Comic Sans MS" panose="030F0902030302020204" pitchFamily="66" charset="0"/>
              </a:rPr>
              <a:t>certain factors suggest themselves as worth further study: Illumination, Carbon (both have significant repressive correlations)</a:t>
            </a:r>
          </a:p>
        </p:txBody>
      </p:sp>
      <p:sp>
        <p:nvSpPr>
          <p:cNvPr id="2" name="Marcador de pie de página 1">
            <a:extLst>
              <a:ext uri="{FF2B5EF4-FFF2-40B4-BE49-F238E27FC236}">
                <a16:creationId xmlns:a16="http://schemas.microsoft.com/office/drawing/2014/main" id="{C90FF019-B137-ED41-DA44-A97FDFC2A15B}"/>
              </a:ext>
            </a:extLst>
          </p:cNvPr>
          <p:cNvSpPr>
            <a:spLocks noGrp="1"/>
          </p:cNvSpPr>
          <p:nvPr>
            <p:ph type="ftr" sz="quarter" idx="11"/>
          </p:nvPr>
        </p:nvSpPr>
        <p:spPr/>
        <p:txBody>
          <a:bodyPr/>
          <a:lstStyle/>
          <a:p>
            <a:pPr>
              <a:defRPr/>
            </a:pPr>
            <a:r>
              <a:rPr lang="en-US"/>
              <a:t>48 slides in total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597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L">
  <a:themeElements>
    <a:clrScheme name="M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9057" tIns="49528" rIns="99057" bIns="49528" numCol="1" anchor="t" anchorCtr="0" compatLnSpc="1">
        <a:prstTxWarp prst="textNoShape">
          <a:avLst/>
        </a:prstTxWarp>
        <a:spAutoFit/>
      </a:bodyPr>
      <a:lstStyle>
        <a:defPPr marL="0" marR="0" indent="0" algn="l" defTabSz="990600" rtl="0" eaLnBrk="1" fontAlgn="base" latinLnBrk="0" hangingPunct="1">
          <a:lnSpc>
            <a:spcPct val="100000"/>
          </a:lnSpc>
          <a:spcBef>
            <a:spcPct val="50000"/>
          </a:spcBef>
          <a:spcAft>
            <a:spcPct val="0"/>
          </a:spcAft>
          <a:buClrTx/>
          <a:buSzTx/>
          <a:buFontTx/>
          <a:buNone/>
          <a:tabLst/>
          <a:defRPr kumimoji="0" lang="el-GR" sz="2000" b="0" i="0" u="none" strike="noStrike" cap="none" normalizeH="0" baseline="0">
            <a:ln>
              <a:noFill/>
            </a:ln>
            <a:solidFill>
              <a:schemeClr val="bg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9057" tIns="49528" rIns="99057" bIns="49528" numCol="1" anchor="t" anchorCtr="0" compatLnSpc="1">
        <a:prstTxWarp prst="textNoShape">
          <a:avLst/>
        </a:prstTxWarp>
        <a:spAutoFit/>
      </a:bodyPr>
      <a:lstStyle>
        <a:defPPr marL="0" marR="0" indent="0" algn="l" defTabSz="990600" rtl="0" eaLnBrk="1" fontAlgn="base" latinLnBrk="0" hangingPunct="1">
          <a:lnSpc>
            <a:spcPct val="100000"/>
          </a:lnSpc>
          <a:spcBef>
            <a:spcPct val="50000"/>
          </a:spcBef>
          <a:spcAft>
            <a:spcPct val="0"/>
          </a:spcAft>
          <a:buClrTx/>
          <a:buSzTx/>
          <a:buFontTx/>
          <a:buNone/>
          <a:tabLst/>
          <a:defRPr kumimoji="0" lang="el-GR" sz="2000" b="0" i="0" u="none" strike="noStrike" cap="none" normalizeH="0" baseline="0">
            <a:ln>
              <a:noFill/>
            </a:ln>
            <a:solidFill>
              <a:schemeClr val="bg1"/>
            </a:solidFill>
            <a:effectLst/>
            <a:latin typeface="Arial" charset="0"/>
          </a:defRPr>
        </a:defPPr>
      </a:lstStyle>
    </a:lnDef>
  </a:objectDefaults>
  <a:extraClrSchemeLst>
    <a:extraClrScheme>
      <a:clrScheme name="M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ML</Template>
  <TotalTime>18009</TotalTime>
  <Words>3416</Words>
  <Application>Microsoft Macintosh PowerPoint</Application>
  <PresentationFormat>Presentación en pantalla (4:3)</PresentationFormat>
  <Paragraphs>608</Paragraphs>
  <Slides>48</Slides>
  <Notes>39</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48</vt:i4>
      </vt:variant>
    </vt:vector>
  </HeadingPairs>
  <TitlesOfParts>
    <vt:vector size="52" baseType="lpstr">
      <vt:lpstr>Arial</vt:lpstr>
      <vt:lpstr>Comic Sans MS</vt:lpstr>
      <vt:lpstr>Wingdings</vt:lpstr>
      <vt:lpstr>ML</vt:lpstr>
      <vt:lpstr>Puzzles for Science and Honest Commerce</vt:lpstr>
      <vt:lpstr>How Machine Learning Often Works</vt:lpstr>
      <vt:lpstr>Activist Data Mining</vt:lpstr>
      <vt:lpstr>Which is Better for Natural Science?</vt:lpstr>
      <vt:lpstr>The Search Space Problem</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Safecracking Solution (X = Don’t care)</vt:lpstr>
      <vt:lpstr>Commerce</vt:lpstr>
      <vt:lpstr>Technologies Against Drug Counterfeiting</vt:lpstr>
      <vt:lpstr>The Problem</vt:lpstr>
      <vt:lpstr>Current Solutions</vt:lpstr>
      <vt:lpstr>New Strategy</vt:lpstr>
      <vt:lpstr>Setup</vt:lpstr>
      <vt:lpstr>Setup 2</vt:lpstr>
      <vt:lpstr>Verification</vt:lpstr>
      <vt:lpstr>Benefits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IBM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Machine Learning  Aristotelis Tsirigos email: tsirigos@cs.nyu.edu   Dennis Shasha - Advanced Database Systems NYU Computer Science</dc:title>
  <dc:creator>IBM_User</dc:creator>
  <cp:lastModifiedBy>Dennis Shasha</cp:lastModifiedBy>
  <cp:revision>390</cp:revision>
  <dcterms:created xsi:type="dcterms:W3CDTF">2011-03-08T15:19:52Z</dcterms:created>
  <dcterms:modified xsi:type="dcterms:W3CDTF">2023-11-07T22:20:49Z</dcterms:modified>
</cp:coreProperties>
</file>