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s-B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5915"/>
  </p:normalViewPr>
  <p:slideViewPr>
    <p:cSldViewPr snapToGrid="0" snapToObjects="1">
      <p:cViewPr varScale="1">
        <p:scale>
          <a:sx n="109" d="100"/>
          <a:sy n="109" d="100"/>
        </p:scale>
        <p:origin x="68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D00783-1B79-1441-955C-2F79B11CE8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BH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B7136FE-5FE8-3A40-BC50-F3F54B8311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BH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9A4EF72-4EF2-6347-958B-B8D40634E2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644D2-82BB-CB4C-96AF-E7DAD765FA1F}" type="datetimeFigureOut">
              <a:rPr lang="es-BH" smtClean="0"/>
              <a:t>5/3/21</a:t>
            </a:fld>
            <a:endParaRPr lang="es-BH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1828853-8969-9348-8782-1EF3BF7E2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H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84E05DC-63E7-1341-94FF-FFB06780D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9D0E7-791E-9D4F-938E-F8D69A825A3A}" type="slidenum">
              <a:rPr lang="es-BH" smtClean="0"/>
              <a:t>‹Nº›</a:t>
            </a:fld>
            <a:endParaRPr lang="es-BH"/>
          </a:p>
        </p:txBody>
      </p:sp>
    </p:spTree>
    <p:extLst>
      <p:ext uri="{BB962C8B-B14F-4D97-AF65-F5344CB8AC3E}">
        <p14:creationId xmlns:p14="http://schemas.microsoft.com/office/powerpoint/2010/main" val="2333189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D775C1-2B19-C54C-8125-C7524916D4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BH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A5A59EF-C856-2644-9730-A26AD0578A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BH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DC6F537-AA52-1E44-8A57-8E324BFBD5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644D2-82BB-CB4C-96AF-E7DAD765FA1F}" type="datetimeFigureOut">
              <a:rPr lang="es-BH" smtClean="0"/>
              <a:t>5/3/21</a:t>
            </a:fld>
            <a:endParaRPr lang="es-BH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31164E4-0087-6847-AD1A-0233FA6DCF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H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55BE70E-3E5E-5E4A-B9FE-23A78AA0AB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9D0E7-791E-9D4F-938E-F8D69A825A3A}" type="slidenum">
              <a:rPr lang="es-BH" smtClean="0"/>
              <a:t>‹Nº›</a:t>
            </a:fld>
            <a:endParaRPr lang="es-BH"/>
          </a:p>
        </p:txBody>
      </p:sp>
    </p:spTree>
    <p:extLst>
      <p:ext uri="{BB962C8B-B14F-4D97-AF65-F5344CB8AC3E}">
        <p14:creationId xmlns:p14="http://schemas.microsoft.com/office/powerpoint/2010/main" val="1320234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2D963B8-0BC5-144A-99E2-D838B9FBDD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BH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0716FD7-D063-9943-8CC7-FB27BF6588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BH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A9A708D-D438-3A49-B30E-FC795BDC2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644D2-82BB-CB4C-96AF-E7DAD765FA1F}" type="datetimeFigureOut">
              <a:rPr lang="es-BH" smtClean="0"/>
              <a:t>5/3/21</a:t>
            </a:fld>
            <a:endParaRPr lang="es-BH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F9404A1-F5D5-9246-B045-5CB8D90FA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H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1942C13-3DAF-E34C-AC89-E10D5F07E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9D0E7-791E-9D4F-938E-F8D69A825A3A}" type="slidenum">
              <a:rPr lang="es-BH" smtClean="0"/>
              <a:t>‹Nº›</a:t>
            </a:fld>
            <a:endParaRPr lang="es-BH"/>
          </a:p>
        </p:txBody>
      </p:sp>
    </p:spTree>
    <p:extLst>
      <p:ext uri="{BB962C8B-B14F-4D97-AF65-F5344CB8AC3E}">
        <p14:creationId xmlns:p14="http://schemas.microsoft.com/office/powerpoint/2010/main" val="422852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6B1458-5F4B-DF4D-A0B2-DB6218AB31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BH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4D1644E-25A3-AE4D-86CF-CCCCD3C220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BH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F043BDC-5B44-5A43-A0B5-81616DC20D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644D2-82BB-CB4C-96AF-E7DAD765FA1F}" type="datetimeFigureOut">
              <a:rPr lang="es-BH" smtClean="0"/>
              <a:t>5/3/21</a:t>
            </a:fld>
            <a:endParaRPr lang="es-BH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885BB11-ECEF-2148-8250-19F8CC59AD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H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B11AA52-BA91-0C45-B2AA-368CCB04FA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9D0E7-791E-9D4F-938E-F8D69A825A3A}" type="slidenum">
              <a:rPr lang="es-BH" smtClean="0"/>
              <a:t>‹Nº›</a:t>
            </a:fld>
            <a:endParaRPr lang="es-BH"/>
          </a:p>
        </p:txBody>
      </p:sp>
    </p:spTree>
    <p:extLst>
      <p:ext uri="{BB962C8B-B14F-4D97-AF65-F5344CB8AC3E}">
        <p14:creationId xmlns:p14="http://schemas.microsoft.com/office/powerpoint/2010/main" val="1438012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A9C8BB-D4B9-464F-A705-C37B720A94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BH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3F282AB-FC45-8640-A96F-5DE47F6B5D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7BB174A-0E0B-D840-903E-1C88ED9648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644D2-82BB-CB4C-96AF-E7DAD765FA1F}" type="datetimeFigureOut">
              <a:rPr lang="es-BH" smtClean="0"/>
              <a:t>5/3/21</a:t>
            </a:fld>
            <a:endParaRPr lang="es-BH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CD4304E-70DF-EA4B-AEC9-037CFFA8A1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H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98580C0-4C2D-E247-B243-4E2A1D8C9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9D0E7-791E-9D4F-938E-F8D69A825A3A}" type="slidenum">
              <a:rPr lang="es-BH" smtClean="0"/>
              <a:t>‹Nº›</a:t>
            </a:fld>
            <a:endParaRPr lang="es-BH"/>
          </a:p>
        </p:txBody>
      </p:sp>
    </p:spTree>
    <p:extLst>
      <p:ext uri="{BB962C8B-B14F-4D97-AF65-F5344CB8AC3E}">
        <p14:creationId xmlns:p14="http://schemas.microsoft.com/office/powerpoint/2010/main" val="3468683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294F55-75F5-3D4F-A07C-3518868EF2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BH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9C9395A-5D23-FF43-8DD1-0E57FD36C5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BH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0F1BE38-5F6E-A449-853B-E979B3F68A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BH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B40F38F-DF78-8E49-8764-1A96A1A61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644D2-82BB-CB4C-96AF-E7DAD765FA1F}" type="datetimeFigureOut">
              <a:rPr lang="es-BH" smtClean="0"/>
              <a:t>5/3/21</a:t>
            </a:fld>
            <a:endParaRPr lang="es-BH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1F3C9CB-27A3-BB4B-A79F-0C334D15E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H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2D5DF30-1DDB-A54A-B110-A7985C3EE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9D0E7-791E-9D4F-938E-F8D69A825A3A}" type="slidenum">
              <a:rPr lang="es-BH" smtClean="0"/>
              <a:t>‹Nº›</a:t>
            </a:fld>
            <a:endParaRPr lang="es-BH"/>
          </a:p>
        </p:txBody>
      </p:sp>
    </p:spTree>
    <p:extLst>
      <p:ext uri="{BB962C8B-B14F-4D97-AF65-F5344CB8AC3E}">
        <p14:creationId xmlns:p14="http://schemas.microsoft.com/office/powerpoint/2010/main" val="3496276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744804-062F-D242-8C2B-6F8CBB7DEE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BH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85A679C-ADB5-3D4B-A4F3-58C3C9C1D4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C5E7923-4F18-C345-A3B1-A666802FE1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BH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E6479932-DFD8-7D4E-B365-C10BF0870E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A45EAD4-298B-5D41-B2D9-6B19B39C0E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BH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D4A24E6D-3C36-9C4D-A14E-7930AB40C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644D2-82BB-CB4C-96AF-E7DAD765FA1F}" type="datetimeFigureOut">
              <a:rPr lang="es-BH" smtClean="0"/>
              <a:t>5/3/21</a:t>
            </a:fld>
            <a:endParaRPr lang="es-BH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133E606E-443A-DE49-8EA7-4FB2EC0BD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H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5E957F55-E1BB-0D4D-B193-64863922D1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9D0E7-791E-9D4F-938E-F8D69A825A3A}" type="slidenum">
              <a:rPr lang="es-BH" smtClean="0"/>
              <a:t>‹Nº›</a:t>
            </a:fld>
            <a:endParaRPr lang="es-BH"/>
          </a:p>
        </p:txBody>
      </p:sp>
    </p:spTree>
    <p:extLst>
      <p:ext uri="{BB962C8B-B14F-4D97-AF65-F5344CB8AC3E}">
        <p14:creationId xmlns:p14="http://schemas.microsoft.com/office/powerpoint/2010/main" val="38790885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C72590-EE24-EF48-9E8F-673D48ABE0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BH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8E4C319-047E-274B-954A-E664D066DD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644D2-82BB-CB4C-96AF-E7DAD765FA1F}" type="datetimeFigureOut">
              <a:rPr lang="es-BH" smtClean="0"/>
              <a:t>5/3/21</a:t>
            </a:fld>
            <a:endParaRPr lang="es-BH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C5D9BDC-C951-6F45-B8CC-A53BA1923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H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DE4C570-9C8F-954E-B7C3-A824BC05F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9D0E7-791E-9D4F-938E-F8D69A825A3A}" type="slidenum">
              <a:rPr lang="es-BH" smtClean="0"/>
              <a:t>‹Nº›</a:t>
            </a:fld>
            <a:endParaRPr lang="es-BH"/>
          </a:p>
        </p:txBody>
      </p:sp>
    </p:spTree>
    <p:extLst>
      <p:ext uri="{BB962C8B-B14F-4D97-AF65-F5344CB8AC3E}">
        <p14:creationId xmlns:p14="http://schemas.microsoft.com/office/powerpoint/2010/main" val="3937878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8FAFFAC9-711F-3847-828C-1BB403CC8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644D2-82BB-CB4C-96AF-E7DAD765FA1F}" type="datetimeFigureOut">
              <a:rPr lang="es-BH" smtClean="0"/>
              <a:t>5/3/21</a:t>
            </a:fld>
            <a:endParaRPr lang="es-BH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CC9E354B-488B-DC43-BC0B-A9FAA829DC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H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E79BA62-4399-C546-B5BE-9A8E2806E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9D0E7-791E-9D4F-938E-F8D69A825A3A}" type="slidenum">
              <a:rPr lang="es-BH" smtClean="0"/>
              <a:t>‹Nº›</a:t>
            </a:fld>
            <a:endParaRPr lang="es-BH"/>
          </a:p>
        </p:txBody>
      </p:sp>
    </p:spTree>
    <p:extLst>
      <p:ext uri="{BB962C8B-B14F-4D97-AF65-F5344CB8AC3E}">
        <p14:creationId xmlns:p14="http://schemas.microsoft.com/office/powerpoint/2010/main" val="2012685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196690-23B0-B84F-9F73-4528B7CF26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BH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B9C20FA-A64F-9646-A137-AF54A8EB12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BH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29A671A-08E3-894E-ACA8-88952A401F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F71C707-399A-C246-A752-6742B9F6C2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644D2-82BB-CB4C-96AF-E7DAD765FA1F}" type="datetimeFigureOut">
              <a:rPr lang="es-BH" smtClean="0"/>
              <a:t>5/3/21</a:t>
            </a:fld>
            <a:endParaRPr lang="es-BH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96C7B01-B0AE-3D4E-82D7-BF828B34E1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H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168539B-B001-F348-9E76-1B867EC66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9D0E7-791E-9D4F-938E-F8D69A825A3A}" type="slidenum">
              <a:rPr lang="es-BH" smtClean="0"/>
              <a:t>‹Nº›</a:t>
            </a:fld>
            <a:endParaRPr lang="es-BH"/>
          </a:p>
        </p:txBody>
      </p:sp>
    </p:spTree>
    <p:extLst>
      <p:ext uri="{BB962C8B-B14F-4D97-AF65-F5344CB8AC3E}">
        <p14:creationId xmlns:p14="http://schemas.microsoft.com/office/powerpoint/2010/main" val="2015512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D97E83-B260-6E4B-99E5-98417098AD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BH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E711A37D-28B0-9440-ADDE-246CB2B1DF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BH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24106A3-5399-E540-A630-82484D122E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736AEFE-59F0-3D4D-A6DA-A921C76C26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644D2-82BB-CB4C-96AF-E7DAD765FA1F}" type="datetimeFigureOut">
              <a:rPr lang="es-BH" smtClean="0"/>
              <a:t>5/3/21</a:t>
            </a:fld>
            <a:endParaRPr lang="es-BH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AEBB5BE-D0A5-B04A-815E-E80C58D1AB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H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92E4BC4-C626-C947-BDA1-070D2A26F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9D0E7-791E-9D4F-938E-F8D69A825A3A}" type="slidenum">
              <a:rPr lang="es-BH" smtClean="0"/>
              <a:t>‹Nº›</a:t>
            </a:fld>
            <a:endParaRPr lang="es-BH"/>
          </a:p>
        </p:txBody>
      </p:sp>
    </p:spTree>
    <p:extLst>
      <p:ext uri="{BB962C8B-B14F-4D97-AF65-F5344CB8AC3E}">
        <p14:creationId xmlns:p14="http://schemas.microsoft.com/office/powerpoint/2010/main" val="2727719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57815149-03A9-7140-B51E-F29C343BD9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BH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F3EB3AF-376A-F248-BF95-CFF67D8A06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BH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16E6C2F-7C26-8C40-90AD-0E7604F1EF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1644D2-82BB-CB4C-96AF-E7DAD765FA1F}" type="datetimeFigureOut">
              <a:rPr lang="es-BH" smtClean="0"/>
              <a:t>5/3/21</a:t>
            </a:fld>
            <a:endParaRPr lang="es-BH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B95B36F-B0ED-E44F-9BDD-33184F679B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BH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AE316B6-DF16-AB46-BB0C-054DF6EF46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D9D0E7-791E-9D4F-938E-F8D69A825A3A}" type="slidenum">
              <a:rPr lang="es-BH" smtClean="0"/>
              <a:t>‹Nº›</a:t>
            </a:fld>
            <a:endParaRPr lang="es-BH"/>
          </a:p>
        </p:txBody>
      </p:sp>
    </p:spTree>
    <p:extLst>
      <p:ext uri="{BB962C8B-B14F-4D97-AF65-F5344CB8AC3E}">
        <p14:creationId xmlns:p14="http://schemas.microsoft.com/office/powerpoint/2010/main" val="410470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B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F5366D-5353-5B4D-991C-D7F90EC3723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BH" dirty="0"/>
              <a:t>Correct Consumer </a:t>
            </a:r>
            <a:br>
              <a:rPr lang="es-BH" dirty="0"/>
            </a:br>
            <a:r>
              <a:rPr lang="es-BH" dirty="0"/>
              <a:t>– Pitch Deck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DC6BBF5-A561-8E44-801C-48D89458A34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BH" dirty="0"/>
              <a:t>Caspar Lant, Shaun Maher, Dennis Shasha</a:t>
            </a:r>
          </a:p>
        </p:txBody>
      </p:sp>
    </p:spTree>
    <p:extLst>
      <p:ext uri="{BB962C8B-B14F-4D97-AF65-F5344CB8AC3E}">
        <p14:creationId xmlns:p14="http://schemas.microsoft.com/office/powerpoint/2010/main" val="20292574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A02B36-244F-C244-AC3D-BAF4076899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BH" dirty="0"/>
              <a:t>On tongue step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CAF8785-2472-0E41-9D14-60349B68BA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S</a:t>
            </a:r>
            <a:r>
              <a:rPr lang="es-BH" dirty="0"/>
              <a:t>till from video</a:t>
            </a:r>
          </a:p>
        </p:txBody>
      </p:sp>
    </p:spTree>
    <p:extLst>
      <p:ext uri="{BB962C8B-B14F-4D97-AF65-F5344CB8AC3E}">
        <p14:creationId xmlns:p14="http://schemas.microsoft.com/office/powerpoint/2010/main" val="17326205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22298F-C8DC-754F-B8FF-A770514D3B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BH" dirty="0"/>
              <a:t>Mouth closed step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52F25F0-FA2A-4E48-B298-2A2114C707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S</a:t>
            </a:r>
            <a:r>
              <a:rPr lang="es-BH" dirty="0"/>
              <a:t>till from the video</a:t>
            </a:r>
          </a:p>
        </p:txBody>
      </p:sp>
    </p:spTree>
    <p:extLst>
      <p:ext uri="{BB962C8B-B14F-4D97-AF65-F5344CB8AC3E}">
        <p14:creationId xmlns:p14="http://schemas.microsoft.com/office/powerpoint/2010/main" val="8500533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475DA8-BA8D-1340-8FA4-708186677B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BH" dirty="0"/>
              <a:t>Components </a:t>
            </a:r>
            <a:r>
              <a:rPr lang="es-BH"/>
              <a:t>of Correct Consumer</a:t>
            </a:r>
            <a:endParaRPr lang="es-BH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424BE49-33CD-7443-87E7-D32A35091F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BH" dirty="0"/>
              <a:t>Android/iphone smartphone</a:t>
            </a:r>
          </a:p>
          <a:p>
            <a:r>
              <a:rPr lang="es-BH" dirty="0"/>
              <a:t>Device itself</a:t>
            </a:r>
          </a:p>
          <a:p>
            <a:r>
              <a:rPr lang="es-BH" dirty="0"/>
              <a:t>Internet connection</a:t>
            </a:r>
          </a:p>
          <a:p>
            <a:r>
              <a:rPr lang="es-BH" dirty="0"/>
              <a:t>Backend database</a:t>
            </a:r>
          </a:p>
        </p:txBody>
      </p:sp>
    </p:spTree>
    <p:extLst>
      <p:ext uri="{BB962C8B-B14F-4D97-AF65-F5344CB8AC3E}">
        <p14:creationId xmlns:p14="http://schemas.microsoft.com/office/powerpoint/2010/main" val="1487923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71A3EBDF-FD38-5740-84B7-0511D99F4A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s-BH" sz="4000">
                <a:solidFill>
                  <a:srgbClr val="FFFFFF"/>
                </a:solidFill>
              </a:rPr>
              <a:t>Drug Compliance is a Public Health Issue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A1F4780-5733-DF40-9D30-4859210208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es-BH" sz="2000" dirty="0"/>
              <a:t>Ensuring that patients take their antibiotics to avoid the survival of drug-resistant strains of bacteria.</a:t>
            </a:r>
          </a:p>
          <a:p>
            <a:r>
              <a:rPr lang="es-BH" sz="2000" dirty="0"/>
              <a:t>Ensuring that opioids are not diverted to reduce the opioid epidemic.</a:t>
            </a:r>
          </a:p>
        </p:txBody>
      </p:sp>
    </p:spTree>
    <p:extLst>
      <p:ext uri="{BB962C8B-B14F-4D97-AF65-F5344CB8AC3E}">
        <p14:creationId xmlns:p14="http://schemas.microsoft.com/office/powerpoint/2010/main" val="17386798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5E4225-6E29-4A41-A52A-74A479CE6D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BH" dirty="0"/>
              <a:t>Case Study: Opioid Addiction Deaths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4AD1144-EF09-E946-A53B-2D98D5ACAB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BH" dirty="0"/>
              <a:t>Figures showing deaths over time</a:t>
            </a:r>
          </a:p>
        </p:txBody>
      </p:sp>
    </p:spTree>
    <p:extLst>
      <p:ext uri="{BB962C8B-B14F-4D97-AF65-F5344CB8AC3E}">
        <p14:creationId xmlns:p14="http://schemas.microsoft.com/office/powerpoint/2010/main" val="12853119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DB6E69-1180-C349-8072-911E8CC7E7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BH" dirty="0"/>
              <a:t>Opioid Addiction Costs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42A0401-60B9-1C45-8A34-A5BF906CC7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BH" dirty="0"/>
              <a:t>Figure showing costs</a:t>
            </a:r>
          </a:p>
        </p:txBody>
      </p:sp>
    </p:spTree>
    <p:extLst>
      <p:ext uri="{BB962C8B-B14F-4D97-AF65-F5344CB8AC3E}">
        <p14:creationId xmlns:p14="http://schemas.microsoft.com/office/powerpoint/2010/main" val="6669074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700FD94-6C09-464D-AA25-9FD5FF907D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BH" dirty="0"/>
              <a:t>Opioid Addiction Source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49A1CF7-112E-6148-9870-C454FFE5C7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BH" dirty="0"/>
              <a:t>Pie chart showing that opioids come from prescription drugs</a:t>
            </a:r>
          </a:p>
        </p:txBody>
      </p:sp>
    </p:spTree>
    <p:extLst>
      <p:ext uri="{BB962C8B-B14F-4D97-AF65-F5344CB8AC3E}">
        <p14:creationId xmlns:p14="http://schemas.microsoft.com/office/powerpoint/2010/main" val="33958566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7E5CAA-36BC-4B42-B1F1-CA7985BAA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BH" dirty="0"/>
              <a:t>Our Approach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B79E037-FEBD-F14D-A91C-50DD81FF7F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BH" dirty="0"/>
              <a:t>Ensure that the right person takes the drug </a:t>
            </a:r>
          </a:p>
          <a:p>
            <a:r>
              <a:rPr lang="es-BH" dirty="0"/>
              <a:t>Ensure that this happens on time</a:t>
            </a:r>
          </a:p>
          <a:p>
            <a:r>
              <a:rPr lang="es-BH" dirty="0"/>
              <a:t>Verification does entail an invasion of privacy but time and space limited.</a:t>
            </a:r>
          </a:p>
        </p:txBody>
      </p:sp>
    </p:spTree>
    <p:extLst>
      <p:ext uri="{BB962C8B-B14F-4D97-AF65-F5344CB8AC3E}">
        <p14:creationId xmlns:p14="http://schemas.microsoft.com/office/powerpoint/2010/main" val="7147911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CBED0B-6F1A-B34D-A31E-640EAF4DE1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BH" dirty="0"/>
              <a:t>Physical Device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C849639-C2AF-514B-B8B2-6E639415D8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BH" dirty="0"/>
              <a:t>Picture of device with iphone</a:t>
            </a:r>
          </a:p>
        </p:txBody>
      </p:sp>
    </p:spTree>
    <p:extLst>
      <p:ext uri="{BB962C8B-B14F-4D97-AF65-F5344CB8AC3E}">
        <p14:creationId xmlns:p14="http://schemas.microsoft.com/office/powerpoint/2010/main" val="36217772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5E7DBB-9110-1A4F-A97E-E365C6828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BH" dirty="0"/>
              <a:t>Dispense Step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AE15845-9DB9-C84A-9F7B-923EA33BFC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S</a:t>
            </a:r>
            <a:r>
              <a:rPr lang="es-BH" dirty="0"/>
              <a:t>till from video</a:t>
            </a:r>
          </a:p>
        </p:txBody>
      </p:sp>
    </p:spTree>
    <p:extLst>
      <p:ext uri="{BB962C8B-B14F-4D97-AF65-F5344CB8AC3E}">
        <p14:creationId xmlns:p14="http://schemas.microsoft.com/office/powerpoint/2010/main" val="18997973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99FC49-947B-3844-B1DF-BF7A99B5D8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BH" dirty="0"/>
              <a:t>Pill and Face Identification Step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F15B99D-0EC9-6E4F-95BF-EDE089C23C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S</a:t>
            </a:r>
            <a:r>
              <a:rPr lang="es-BH" dirty="0"/>
              <a:t>till from the video</a:t>
            </a:r>
          </a:p>
        </p:txBody>
      </p:sp>
    </p:spTree>
    <p:extLst>
      <p:ext uri="{BB962C8B-B14F-4D97-AF65-F5344CB8AC3E}">
        <p14:creationId xmlns:p14="http://schemas.microsoft.com/office/powerpoint/2010/main" val="330046350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159</Words>
  <Application>Microsoft Macintosh PowerPoint</Application>
  <PresentationFormat>Panorámica</PresentationFormat>
  <Paragraphs>30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Tema de Office</vt:lpstr>
      <vt:lpstr>Correct Consumer  – Pitch Deck</vt:lpstr>
      <vt:lpstr>Drug Compliance is a Public Health Issue</vt:lpstr>
      <vt:lpstr>Case Study: Opioid Addiction Deaths</vt:lpstr>
      <vt:lpstr>Opioid Addiction Costs</vt:lpstr>
      <vt:lpstr>Opioid Addiction Source</vt:lpstr>
      <vt:lpstr>Our Approach</vt:lpstr>
      <vt:lpstr>Physical Device</vt:lpstr>
      <vt:lpstr>Dispense Step</vt:lpstr>
      <vt:lpstr>Pill and Face Identification Step</vt:lpstr>
      <vt:lpstr>On tongue step</vt:lpstr>
      <vt:lpstr>Mouth closed step</vt:lpstr>
      <vt:lpstr>Components of Correct Consumer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Correct Consumer  – Pitch Deck</dc:title>
  <dc:creator>Dennis Shasha</dc:creator>
  <cp:lastModifiedBy>Dennis Shasha</cp:lastModifiedBy>
  <cp:revision>2</cp:revision>
  <dcterms:created xsi:type="dcterms:W3CDTF">2021-03-05T14:16:43Z</dcterms:created>
  <dcterms:modified xsi:type="dcterms:W3CDTF">2021-03-05T14:26:03Z</dcterms:modified>
</cp:coreProperties>
</file>