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8"/>
  </p:notesMasterIdLst>
  <p:sldIdLst>
    <p:sldId id="258" r:id="rId2"/>
    <p:sldId id="260" r:id="rId3"/>
    <p:sldId id="298" r:id="rId4"/>
    <p:sldId id="276" r:id="rId5"/>
    <p:sldId id="278" r:id="rId6"/>
    <p:sldId id="279" r:id="rId7"/>
    <p:sldId id="280" r:id="rId8"/>
    <p:sldId id="281" r:id="rId9"/>
    <p:sldId id="282" r:id="rId10"/>
    <p:sldId id="283" r:id="rId11"/>
    <p:sldId id="284" r:id="rId12"/>
    <p:sldId id="285" r:id="rId13"/>
    <p:sldId id="287" r:id="rId14"/>
    <p:sldId id="286" r:id="rId15"/>
    <p:sldId id="288" r:id="rId16"/>
    <p:sldId id="289" r:id="rId17"/>
    <p:sldId id="290" r:id="rId18"/>
    <p:sldId id="268" r:id="rId19"/>
    <p:sldId id="291" r:id="rId20"/>
    <p:sldId id="292" r:id="rId21"/>
    <p:sldId id="293" r:id="rId22"/>
    <p:sldId id="294" r:id="rId23"/>
    <p:sldId id="295" r:id="rId24"/>
    <p:sldId id="296" r:id="rId25"/>
    <p:sldId id="297" r:id="rId26"/>
    <p:sldId id="275" r:id="rId27"/>
  </p:sldIdLst>
  <p:sldSz cx="27146250" cy="15240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800">
          <p15:clr>
            <a:srgbClr val="A4A3A4"/>
          </p15:clr>
        </p15:guide>
        <p15:guide id="2" pos="855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87"/>
    <p:restoredTop sz="94637"/>
  </p:normalViewPr>
  <p:slideViewPr>
    <p:cSldViewPr snapToGrid="0">
      <p:cViewPr varScale="1">
        <p:scale>
          <a:sx n="48" d="100"/>
          <a:sy n="48" d="100"/>
        </p:scale>
        <p:origin x="264" y="240"/>
      </p:cViewPr>
      <p:guideLst>
        <p:guide orient="horz" pos="4800"/>
        <p:guide pos="855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75347" y="685800"/>
            <a:ext cx="6108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7192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661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9416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701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50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309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045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95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0118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588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814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353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903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668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089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6653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161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33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40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812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452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42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3382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08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2c222a8db_0_0:notes"/>
          <p:cNvSpPr>
            <a:spLocks noGrp="1" noRot="1" noChangeAspect="1"/>
          </p:cNvSpPr>
          <p:nvPr>
            <p:ph type="sldImg" idx="2"/>
          </p:nvPr>
        </p:nvSpPr>
        <p:spPr>
          <a:xfrm>
            <a:off x="374650" y="685800"/>
            <a:ext cx="6108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2c222a8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331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09BB-5E69-3642-9495-35F072A2D9E3}"/>
              </a:ext>
            </a:extLst>
          </p:cNvPr>
          <p:cNvSpPr>
            <a:spLocks noGrp="1"/>
          </p:cNvSpPr>
          <p:nvPr>
            <p:ph type="ctrTitle"/>
          </p:nvPr>
        </p:nvSpPr>
        <p:spPr>
          <a:xfrm>
            <a:off x="3393281" y="2494140"/>
            <a:ext cx="20359688" cy="5305778"/>
          </a:xfrm>
        </p:spPr>
        <p:txBody>
          <a:bodyPr anchor="b"/>
          <a:lstStyle>
            <a:lvl1pPr algn="ctr">
              <a:defRPr sz="13333"/>
            </a:lvl1pPr>
          </a:lstStyle>
          <a:p>
            <a:r>
              <a:rPr lang="en-US"/>
              <a:t>Click to edit Master title style</a:t>
            </a:r>
          </a:p>
        </p:txBody>
      </p:sp>
      <p:sp>
        <p:nvSpPr>
          <p:cNvPr id="3" name="Subtitle 2">
            <a:extLst>
              <a:ext uri="{FF2B5EF4-FFF2-40B4-BE49-F238E27FC236}">
                <a16:creationId xmlns:a16="http://schemas.microsoft.com/office/drawing/2014/main" id="{EF9A65E8-7B87-1449-AA78-18DCB8353D9D}"/>
              </a:ext>
            </a:extLst>
          </p:cNvPr>
          <p:cNvSpPr>
            <a:spLocks noGrp="1"/>
          </p:cNvSpPr>
          <p:nvPr>
            <p:ph type="subTitle" idx="1"/>
          </p:nvPr>
        </p:nvSpPr>
        <p:spPr>
          <a:xfrm>
            <a:off x="3393281" y="8004529"/>
            <a:ext cx="20359688" cy="3679471"/>
          </a:xfrm>
        </p:spPr>
        <p:txBody>
          <a:bodyPr/>
          <a:lstStyle>
            <a:lvl1pPr marL="0" indent="0" algn="ctr">
              <a:buNone/>
              <a:defRPr sz="5333"/>
            </a:lvl1pPr>
            <a:lvl2pPr marL="1015990" indent="0" algn="ctr">
              <a:buNone/>
              <a:defRPr sz="4444"/>
            </a:lvl2pPr>
            <a:lvl3pPr marL="2031980" indent="0" algn="ctr">
              <a:buNone/>
              <a:defRPr sz="4000"/>
            </a:lvl3pPr>
            <a:lvl4pPr marL="3047970" indent="0" algn="ctr">
              <a:buNone/>
              <a:defRPr sz="3556"/>
            </a:lvl4pPr>
            <a:lvl5pPr marL="4063959" indent="0" algn="ctr">
              <a:buNone/>
              <a:defRPr sz="3556"/>
            </a:lvl5pPr>
            <a:lvl6pPr marL="5079949" indent="0" algn="ctr">
              <a:buNone/>
              <a:defRPr sz="3556"/>
            </a:lvl6pPr>
            <a:lvl7pPr marL="6095939" indent="0" algn="ctr">
              <a:buNone/>
              <a:defRPr sz="3556"/>
            </a:lvl7pPr>
            <a:lvl8pPr marL="7111929" indent="0" algn="ctr">
              <a:buNone/>
              <a:defRPr sz="3556"/>
            </a:lvl8pPr>
            <a:lvl9pPr marL="8127919" indent="0" algn="ctr">
              <a:buNone/>
              <a:defRPr sz="3556"/>
            </a:lvl9pPr>
          </a:lstStyle>
          <a:p>
            <a:r>
              <a:rPr lang="en-US"/>
              <a:t>Click to edit Master subtitle style</a:t>
            </a:r>
          </a:p>
        </p:txBody>
      </p:sp>
      <p:sp>
        <p:nvSpPr>
          <p:cNvPr id="4" name="Date Placeholder 3">
            <a:extLst>
              <a:ext uri="{FF2B5EF4-FFF2-40B4-BE49-F238E27FC236}">
                <a16:creationId xmlns:a16="http://schemas.microsoft.com/office/drawing/2014/main" id="{5C9BF71B-B959-5441-9AFC-0F2BD5BF6D32}"/>
              </a:ext>
            </a:extLst>
          </p:cNvPr>
          <p:cNvSpPr>
            <a:spLocks noGrp="1"/>
          </p:cNvSpPr>
          <p:nvPr>
            <p:ph type="dt" sz="half" idx="10"/>
          </p:nvPr>
        </p:nvSpPr>
        <p:spPr/>
        <p:txBody>
          <a:bodyPr/>
          <a:lstStyle/>
          <a:p>
            <a:fld id="{7C38B082-1A65-F741-8F23-B9ACD445EA2F}" type="datetimeFigureOut">
              <a:rPr lang="en-US" smtClean="0"/>
              <a:t>3/28/21</a:t>
            </a:fld>
            <a:endParaRPr lang="en-US"/>
          </a:p>
        </p:txBody>
      </p:sp>
      <p:sp>
        <p:nvSpPr>
          <p:cNvPr id="5" name="Footer Placeholder 4">
            <a:extLst>
              <a:ext uri="{FF2B5EF4-FFF2-40B4-BE49-F238E27FC236}">
                <a16:creationId xmlns:a16="http://schemas.microsoft.com/office/drawing/2014/main" id="{6A5794D3-88AF-A842-9DCC-9261A583A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62523-5851-574C-B7A5-4BED22B8819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‹Nº›</a:t>
            </a:fld>
            <a:endParaRPr lang="en"/>
          </a:p>
        </p:txBody>
      </p:sp>
    </p:spTree>
    <p:extLst>
      <p:ext uri="{BB962C8B-B14F-4D97-AF65-F5344CB8AC3E}">
        <p14:creationId xmlns:p14="http://schemas.microsoft.com/office/powerpoint/2010/main" val="194802631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5FDB3-A1C0-E24C-9298-1CCA2272C8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B5C22C-BC8C-5145-9234-C373C489CD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E82AD-D162-6D40-928E-050D7048FE41}"/>
              </a:ext>
            </a:extLst>
          </p:cNvPr>
          <p:cNvSpPr>
            <a:spLocks noGrp="1"/>
          </p:cNvSpPr>
          <p:nvPr>
            <p:ph type="dt" sz="half" idx="10"/>
          </p:nvPr>
        </p:nvSpPr>
        <p:spPr/>
        <p:txBody>
          <a:bodyPr/>
          <a:lstStyle/>
          <a:p>
            <a:fld id="{7C38B082-1A65-F741-8F23-B9ACD445EA2F}" type="datetimeFigureOut">
              <a:rPr lang="en-US" smtClean="0"/>
              <a:t>3/28/21</a:t>
            </a:fld>
            <a:endParaRPr lang="en-US"/>
          </a:p>
        </p:txBody>
      </p:sp>
      <p:sp>
        <p:nvSpPr>
          <p:cNvPr id="5" name="Footer Placeholder 4">
            <a:extLst>
              <a:ext uri="{FF2B5EF4-FFF2-40B4-BE49-F238E27FC236}">
                <a16:creationId xmlns:a16="http://schemas.microsoft.com/office/drawing/2014/main" id="{EAF7DCB2-C28F-1748-9B7D-70016CF1C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9989F-6D59-F04D-B29A-5529D462D99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‹Nº›</a:t>
            </a:fld>
            <a:endParaRPr lang="en"/>
          </a:p>
        </p:txBody>
      </p:sp>
    </p:spTree>
    <p:extLst>
      <p:ext uri="{BB962C8B-B14F-4D97-AF65-F5344CB8AC3E}">
        <p14:creationId xmlns:p14="http://schemas.microsoft.com/office/powerpoint/2010/main" val="19015211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BE5FD-C44D-924E-A44E-B7731DBD2A61}"/>
              </a:ext>
            </a:extLst>
          </p:cNvPr>
          <p:cNvSpPr>
            <a:spLocks noGrp="1"/>
          </p:cNvSpPr>
          <p:nvPr>
            <p:ph type="title" orient="vert"/>
          </p:nvPr>
        </p:nvSpPr>
        <p:spPr>
          <a:xfrm>
            <a:off x="19426535" y="811389"/>
            <a:ext cx="5853410" cy="1291519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6AD2B-80EC-9B41-BBD5-38368269EE3E}"/>
              </a:ext>
            </a:extLst>
          </p:cNvPr>
          <p:cNvSpPr>
            <a:spLocks noGrp="1"/>
          </p:cNvSpPr>
          <p:nvPr>
            <p:ph type="body" orient="vert" idx="1"/>
          </p:nvPr>
        </p:nvSpPr>
        <p:spPr>
          <a:xfrm>
            <a:off x="1866305" y="811389"/>
            <a:ext cx="17220902" cy="129151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957AB-DA93-694C-B44E-7BD618533344}"/>
              </a:ext>
            </a:extLst>
          </p:cNvPr>
          <p:cNvSpPr>
            <a:spLocks noGrp="1"/>
          </p:cNvSpPr>
          <p:nvPr>
            <p:ph type="dt" sz="half" idx="10"/>
          </p:nvPr>
        </p:nvSpPr>
        <p:spPr/>
        <p:txBody>
          <a:bodyPr/>
          <a:lstStyle/>
          <a:p>
            <a:fld id="{7C38B082-1A65-F741-8F23-B9ACD445EA2F}" type="datetimeFigureOut">
              <a:rPr lang="en-US" smtClean="0"/>
              <a:t>3/28/21</a:t>
            </a:fld>
            <a:endParaRPr lang="en-US"/>
          </a:p>
        </p:txBody>
      </p:sp>
      <p:sp>
        <p:nvSpPr>
          <p:cNvPr id="5" name="Footer Placeholder 4">
            <a:extLst>
              <a:ext uri="{FF2B5EF4-FFF2-40B4-BE49-F238E27FC236}">
                <a16:creationId xmlns:a16="http://schemas.microsoft.com/office/drawing/2014/main" id="{FEC3CAB7-D0DA-F74C-9C2A-BFBAC0801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D738F-4F20-014F-AE1C-87BC3A7F9CD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‹Nº›</a:t>
            </a:fld>
            <a:endParaRPr lang="en"/>
          </a:p>
        </p:txBody>
      </p:sp>
    </p:spTree>
    <p:extLst>
      <p:ext uri="{BB962C8B-B14F-4D97-AF65-F5344CB8AC3E}">
        <p14:creationId xmlns:p14="http://schemas.microsoft.com/office/powerpoint/2010/main" val="122944764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25359" y="1318593"/>
            <a:ext cx="25295400" cy="1696800"/>
          </a:xfrm>
          <a:prstGeom prst="rect">
            <a:avLst/>
          </a:prstGeom>
        </p:spPr>
        <p:txBody>
          <a:bodyPr spcFirstLastPara="1" wrap="square" lIns="271250" tIns="271250" rIns="271250" bIns="271250" anchor="t" anchorCtr="0">
            <a:noAutofit/>
          </a:bodyPr>
          <a:lstStyle>
            <a:lvl1pPr lvl="0">
              <a:spcBef>
                <a:spcPts val="0"/>
              </a:spcBef>
              <a:spcAft>
                <a:spcPts val="0"/>
              </a:spcAft>
              <a:buSzPts val="8300"/>
              <a:buNone/>
              <a:defRPr/>
            </a:lvl1pPr>
            <a:lvl2pPr lvl="1">
              <a:spcBef>
                <a:spcPts val="0"/>
              </a:spcBef>
              <a:spcAft>
                <a:spcPts val="0"/>
              </a:spcAft>
              <a:buSzPts val="8300"/>
              <a:buNone/>
              <a:defRPr/>
            </a:lvl2pPr>
            <a:lvl3pPr lvl="2">
              <a:spcBef>
                <a:spcPts val="0"/>
              </a:spcBef>
              <a:spcAft>
                <a:spcPts val="0"/>
              </a:spcAft>
              <a:buSzPts val="8300"/>
              <a:buNone/>
              <a:defRPr/>
            </a:lvl3pPr>
            <a:lvl4pPr lvl="3">
              <a:spcBef>
                <a:spcPts val="0"/>
              </a:spcBef>
              <a:spcAft>
                <a:spcPts val="0"/>
              </a:spcAft>
              <a:buSzPts val="8300"/>
              <a:buNone/>
              <a:defRPr/>
            </a:lvl4pPr>
            <a:lvl5pPr lvl="4">
              <a:spcBef>
                <a:spcPts val="0"/>
              </a:spcBef>
              <a:spcAft>
                <a:spcPts val="0"/>
              </a:spcAft>
              <a:buSzPts val="8300"/>
              <a:buNone/>
              <a:defRPr/>
            </a:lvl5pPr>
            <a:lvl6pPr lvl="5">
              <a:spcBef>
                <a:spcPts val="0"/>
              </a:spcBef>
              <a:spcAft>
                <a:spcPts val="0"/>
              </a:spcAft>
              <a:buSzPts val="8300"/>
              <a:buNone/>
              <a:defRPr/>
            </a:lvl6pPr>
            <a:lvl7pPr lvl="6">
              <a:spcBef>
                <a:spcPts val="0"/>
              </a:spcBef>
              <a:spcAft>
                <a:spcPts val="0"/>
              </a:spcAft>
              <a:buSzPts val="8300"/>
              <a:buNone/>
              <a:defRPr/>
            </a:lvl7pPr>
            <a:lvl8pPr lvl="7">
              <a:spcBef>
                <a:spcPts val="0"/>
              </a:spcBef>
              <a:spcAft>
                <a:spcPts val="0"/>
              </a:spcAft>
              <a:buSzPts val="8300"/>
              <a:buNone/>
              <a:defRPr/>
            </a:lvl8pPr>
            <a:lvl9pPr lvl="8">
              <a:spcBef>
                <a:spcPts val="0"/>
              </a:spcBef>
              <a:spcAft>
                <a:spcPts val="0"/>
              </a:spcAft>
              <a:buSzPts val="8300"/>
              <a:buNone/>
              <a:defRPr/>
            </a:lvl9pPr>
          </a:lstStyle>
          <a:p>
            <a:endParaRPr/>
          </a:p>
        </p:txBody>
      </p:sp>
      <p:sp>
        <p:nvSpPr>
          <p:cNvPr id="18" name="Google Shape;18;p4"/>
          <p:cNvSpPr txBox="1">
            <a:spLocks noGrp="1"/>
          </p:cNvSpPr>
          <p:nvPr>
            <p:ph type="body" idx="1"/>
          </p:nvPr>
        </p:nvSpPr>
        <p:spPr>
          <a:xfrm>
            <a:off x="925359" y="3414741"/>
            <a:ext cx="25295400" cy="10122600"/>
          </a:xfrm>
          <a:prstGeom prst="rect">
            <a:avLst/>
          </a:prstGeom>
        </p:spPr>
        <p:txBody>
          <a:bodyPr spcFirstLastPara="1" wrap="square" lIns="271250" tIns="271250" rIns="271250" bIns="271250" anchor="t" anchorCtr="0">
            <a:noAutofit/>
          </a:bodyPr>
          <a:lstStyle>
            <a:lvl1pPr marL="457200" lvl="0" indent="-565150">
              <a:spcBef>
                <a:spcPts val="0"/>
              </a:spcBef>
              <a:spcAft>
                <a:spcPts val="0"/>
              </a:spcAft>
              <a:buSzPts val="5300"/>
              <a:buChar char="●"/>
              <a:defRPr/>
            </a:lvl1pPr>
            <a:lvl2pPr marL="914400" lvl="1" indent="-495300">
              <a:spcBef>
                <a:spcPts val="4700"/>
              </a:spcBef>
              <a:spcAft>
                <a:spcPts val="0"/>
              </a:spcAft>
              <a:buSzPts val="4200"/>
              <a:buChar char="○"/>
              <a:defRPr/>
            </a:lvl2pPr>
            <a:lvl3pPr marL="1371600" lvl="2" indent="-495300">
              <a:spcBef>
                <a:spcPts val="4700"/>
              </a:spcBef>
              <a:spcAft>
                <a:spcPts val="0"/>
              </a:spcAft>
              <a:buSzPts val="4200"/>
              <a:buChar char="■"/>
              <a:defRPr/>
            </a:lvl3pPr>
            <a:lvl4pPr marL="1828800" lvl="3" indent="-495300">
              <a:spcBef>
                <a:spcPts val="4700"/>
              </a:spcBef>
              <a:spcAft>
                <a:spcPts val="0"/>
              </a:spcAft>
              <a:buSzPts val="4200"/>
              <a:buChar char="●"/>
              <a:defRPr/>
            </a:lvl4pPr>
            <a:lvl5pPr marL="2286000" lvl="4" indent="-495300">
              <a:spcBef>
                <a:spcPts val="4700"/>
              </a:spcBef>
              <a:spcAft>
                <a:spcPts val="0"/>
              </a:spcAft>
              <a:buSzPts val="4200"/>
              <a:buChar char="○"/>
              <a:defRPr/>
            </a:lvl5pPr>
            <a:lvl6pPr marL="2743200" lvl="5" indent="-495300">
              <a:spcBef>
                <a:spcPts val="4700"/>
              </a:spcBef>
              <a:spcAft>
                <a:spcPts val="0"/>
              </a:spcAft>
              <a:buSzPts val="4200"/>
              <a:buChar char="■"/>
              <a:defRPr/>
            </a:lvl6pPr>
            <a:lvl7pPr marL="3200400" lvl="6" indent="-495300">
              <a:spcBef>
                <a:spcPts val="4700"/>
              </a:spcBef>
              <a:spcAft>
                <a:spcPts val="0"/>
              </a:spcAft>
              <a:buSzPts val="4200"/>
              <a:buChar char="●"/>
              <a:defRPr/>
            </a:lvl7pPr>
            <a:lvl8pPr marL="3657600" lvl="7" indent="-495300">
              <a:spcBef>
                <a:spcPts val="4700"/>
              </a:spcBef>
              <a:spcAft>
                <a:spcPts val="0"/>
              </a:spcAft>
              <a:buSzPts val="4200"/>
              <a:buChar char="○"/>
              <a:defRPr/>
            </a:lvl8pPr>
            <a:lvl9pPr marL="4114800" lvl="8" indent="-495300">
              <a:spcBef>
                <a:spcPts val="4700"/>
              </a:spcBef>
              <a:spcAft>
                <a:spcPts val="4700"/>
              </a:spcAft>
              <a:buSzPts val="4200"/>
              <a:buChar char="■"/>
              <a:defRPr/>
            </a:lvl9pPr>
          </a:lstStyle>
          <a:p>
            <a:endParaRPr/>
          </a:p>
        </p:txBody>
      </p:sp>
      <p:sp>
        <p:nvSpPr>
          <p:cNvPr id="19" name="Google Shape;19;p4"/>
          <p:cNvSpPr txBox="1">
            <a:spLocks noGrp="1"/>
          </p:cNvSpPr>
          <p:nvPr>
            <p:ph type="sldNum" idx="12"/>
          </p:nvPr>
        </p:nvSpPr>
        <p:spPr>
          <a:xfrm>
            <a:off x="25152609" y="13816939"/>
            <a:ext cx="1629000" cy="1166100"/>
          </a:xfrm>
          <a:prstGeom prst="rect">
            <a:avLst/>
          </a:prstGeom>
        </p:spPr>
        <p:txBody>
          <a:bodyPr spcFirstLastPara="1" wrap="square" lIns="271250" tIns="271250" rIns="271250" bIns="2712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64992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715F-A006-B147-BF10-62B95FF65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5D9587-28C3-D54F-B397-86F8AC4220E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764674-7522-EF4B-B36A-70D9594B3A94}"/>
              </a:ext>
            </a:extLst>
          </p:cNvPr>
          <p:cNvSpPr>
            <a:spLocks noGrp="1"/>
          </p:cNvSpPr>
          <p:nvPr>
            <p:ph type="dt" sz="half" idx="10"/>
          </p:nvPr>
        </p:nvSpPr>
        <p:spPr/>
        <p:txBody>
          <a:bodyPr/>
          <a:lstStyle/>
          <a:p>
            <a:fld id="{7C38B082-1A65-F741-8F23-B9ACD445EA2F}" type="datetimeFigureOut">
              <a:rPr lang="en-US" smtClean="0"/>
              <a:t>3/28/21</a:t>
            </a:fld>
            <a:endParaRPr lang="en-US"/>
          </a:p>
        </p:txBody>
      </p:sp>
      <p:sp>
        <p:nvSpPr>
          <p:cNvPr id="5" name="Footer Placeholder 4">
            <a:extLst>
              <a:ext uri="{FF2B5EF4-FFF2-40B4-BE49-F238E27FC236}">
                <a16:creationId xmlns:a16="http://schemas.microsoft.com/office/drawing/2014/main" id="{5D3883A0-EB19-424B-96E2-FCF88C233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8B736-A98B-0142-ADC5-D615E278AEB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‹Nº›</a:t>
            </a:fld>
            <a:endParaRPr lang="en"/>
          </a:p>
        </p:txBody>
      </p:sp>
    </p:spTree>
    <p:extLst>
      <p:ext uri="{BB962C8B-B14F-4D97-AF65-F5344CB8AC3E}">
        <p14:creationId xmlns:p14="http://schemas.microsoft.com/office/powerpoint/2010/main" val="43263951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D0586-D64D-7047-BBC9-7F17B4165B0A}"/>
              </a:ext>
            </a:extLst>
          </p:cNvPr>
          <p:cNvSpPr>
            <a:spLocks noGrp="1"/>
          </p:cNvSpPr>
          <p:nvPr>
            <p:ph type="title"/>
          </p:nvPr>
        </p:nvSpPr>
        <p:spPr>
          <a:xfrm>
            <a:off x="1852166" y="3799419"/>
            <a:ext cx="23413641" cy="6339416"/>
          </a:xfrm>
        </p:spPr>
        <p:txBody>
          <a:bodyPr anchor="b"/>
          <a:lstStyle>
            <a:lvl1pPr>
              <a:defRPr sz="13333"/>
            </a:lvl1pPr>
          </a:lstStyle>
          <a:p>
            <a:r>
              <a:rPr lang="en-US"/>
              <a:t>Click to edit Master title style</a:t>
            </a:r>
          </a:p>
        </p:txBody>
      </p:sp>
      <p:sp>
        <p:nvSpPr>
          <p:cNvPr id="3" name="Text Placeholder 2">
            <a:extLst>
              <a:ext uri="{FF2B5EF4-FFF2-40B4-BE49-F238E27FC236}">
                <a16:creationId xmlns:a16="http://schemas.microsoft.com/office/drawing/2014/main" id="{622785C0-4912-814A-8320-21B2C3107F5B}"/>
              </a:ext>
            </a:extLst>
          </p:cNvPr>
          <p:cNvSpPr>
            <a:spLocks noGrp="1"/>
          </p:cNvSpPr>
          <p:nvPr>
            <p:ph type="body" idx="1"/>
          </p:nvPr>
        </p:nvSpPr>
        <p:spPr>
          <a:xfrm>
            <a:off x="1852166" y="10198808"/>
            <a:ext cx="23413641" cy="3333749"/>
          </a:xfrm>
        </p:spPr>
        <p:txBody>
          <a:bodyPr/>
          <a:lstStyle>
            <a:lvl1pPr marL="0" indent="0">
              <a:buNone/>
              <a:defRPr sz="5333">
                <a:solidFill>
                  <a:schemeClr val="tx1">
                    <a:tint val="75000"/>
                  </a:schemeClr>
                </a:solidFill>
              </a:defRPr>
            </a:lvl1pPr>
            <a:lvl2pPr marL="1015990" indent="0">
              <a:buNone/>
              <a:defRPr sz="4444">
                <a:solidFill>
                  <a:schemeClr val="tx1">
                    <a:tint val="75000"/>
                  </a:schemeClr>
                </a:solidFill>
              </a:defRPr>
            </a:lvl2pPr>
            <a:lvl3pPr marL="2031980" indent="0">
              <a:buNone/>
              <a:defRPr sz="4000">
                <a:solidFill>
                  <a:schemeClr val="tx1">
                    <a:tint val="75000"/>
                  </a:schemeClr>
                </a:solidFill>
              </a:defRPr>
            </a:lvl3pPr>
            <a:lvl4pPr marL="3047970" indent="0">
              <a:buNone/>
              <a:defRPr sz="3556">
                <a:solidFill>
                  <a:schemeClr val="tx1">
                    <a:tint val="75000"/>
                  </a:schemeClr>
                </a:solidFill>
              </a:defRPr>
            </a:lvl4pPr>
            <a:lvl5pPr marL="4063959" indent="0">
              <a:buNone/>
              <a:defRPr sz="3556">
                <a:solidFill>
                  <a:schemeClr val="tx1">
                    <a:tint val="75000"/>
                  </a:schemeClr>
                </a:solidFill>
              </a:defRPr>
            </a:lvl5pPr>
            <a:lvl6pPr marL="5079949" indent="0">
              <a:buNone/>
              <a:defRPr sz="3556">
                <a:solidFill>
                  <a:schemeClr val="tx1">
                    <a:tint val="75000"/>
                  </a:schemeClr>
                </a:solidFill>
              </a:defRPr>
            </a:lvl6pPr>
            <a:lvl7pPr marL="6095939" indent="0">
              <a:buNone/>
              <a:defRPr sz="3556">
                <a:solidFill>
                  <a:schemeClr val="tx1">
                    <a:tint val="75000"/>
                  </a:schemeClr>
                </a:solidFill>
              </a:defRPr>
            </a:lvl7pPr>
            <a:lvl8pPr marL="7111929" indent="0">
              <a:buNone/>
              <a:defRPr sz="3556">
                <a:solidFill>
                  <a:schemeClr val="tx1">
                    <a:tint val="75000"/>
                  </a:schemeClr>
                </a:solidFill>
              </a:defRPr>
            </a:lvl8pPr>
            <a:lvl9pPr marL="8127919" indent="0">
              <a:buNone/>
              <a:defRPr sz="3556">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966894-6702-A64D-B06A-9E9B6F3B9DA7}"/>
              </a:ext>
            </a:extLst>
          </p:cNvPr>
          <p:cNvSpPr>
            <a:spLocks noGrp="1"/>
          </p:cNvSpPr>
          <p:nvPr>
            <p:ph type="dt" sz="half" idx="10"/>
          </p:nvPr>
        </p:nvSpPr>
        <p:spPr/>
        <p:txBody>
          <a:bodyPr/>
          <a:lstStyle/>
          <a:p>
            <a:fld id="{7C38B082-1A65-F741-8F23-B9ACD445EA2F}" type="datetimeFigureOut">
              <a:rPr lang="en-US" smtClean="0"/>
              <a:t>3/28/21</a:t>
            </a:fld>
            <a:endParaRPr lang="en-US"/>
          </a:p>
        </p:txBody>
      </p:sp>
      <p:sp>
        <p:nvSpPr>
          <p:cNvPr id="5" name="Footer Placeholder 4">
            <a:extLst>
              <a:ext uri="{FF2B5EF4-FFF2-40B4-BE49-F238E27FC236}">
                <a16:creationId xmlns:a16="http://schemas.microsoft.com/office/drawing/2014/main" id="{520A1B40-B451-4648-8454-18BF61F5A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428E8-9377-AA41-8DB5-3B6DA1F0171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‹Nº›</a:t>
            </a:fld>
            <a:endParaRPr lang="en"/>
          </a:p>
        </p:txBody>
      </p:sp>
    </p:spTree>
    <p:extLst>
      <p:ext uri="{BB962C8B-B14F-4D97-AF65-F5344CB8AC3E}">
        <p14:creationId xmlns:p14="http://schemas.microsoft.com/office/powerpoint/2010/main" val="230027237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F99E-D444-7549-A5E5-F19AA25CE4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8B728-F278-D740-A330-B424376F9C75}"/>
              </a:ext>
            </a:extLst>
          </p:cNvPr>
          <p:cNvSpPr>
            <a:spLocks noGrp="1"/>
          </p:cNvSpPr>
          <p:nvPr>
            <p:ph sz="half" idx="1"/>
          </p:nvPr>
        </p:nvSpPr>
        <p:spPr>
          <a:xfrm>
            <a:off x="1866305" y="4056944"/>
            <a:ext cx="11537156" cy="9669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CDBAAB-B210-0145-942A-DEDBD9B12F49}"/>
              </a:ext>
            </a:extLst>
          </p:cNvPr>
          <p:cNvSpPr>
            <a:spLocks noGrp="1"/>
          </p:cNvSpPr>
          <p:nvPr>
            <p:ph sz="half" idx="2"/>
          </p:nvPr>
        </p:nvSpPr>
        <p:spPr>
          <a:xfrm>
            <a:off x="13742789" y="4056944"/>
            <a:ext cx="11537156" cy="9669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D2E958-BA28-A848-8A8C-984671948E7A}"/>
              </a:ext>
            </a:extLst>
          </p:cNvPr>
          <p:cNvSpPr>
            <a:spLocks noGrp="1"/>
          </p:cNvSpPr>
          <p:nvPr>
            <p:ph type="dt" sz="half" idx="10"/>
          </p:nvPr>
        </p:nvSpPr>
        <p:spPr/>
        <p:txBody>
          <a:bodyPr/>
          <a:lstStyle/>
          <a:p>
            <a:fld id="{7C38B082-1A65-F741-8F23-B9ACD445EA2F}" type="datetimeFigureOut">
              <a:rPr lang="en-US" smtClean="0"/>
              <a:t>3/28/21</a:t>
            </a:fld>
            <a:endParaRPr lang="en-US"/>
          </a:p>
        </p:txBody>
      </p:sp>
      <p:sp>
        <p:nvSpPr>
          <p:cNvPr id="6" name="Footer Placeholder 5">
            <a:extLst>
              <a:ext uri="{FF2B5EF4-FFF2-40B4-BE49-F238E27FC236}">
                <a16:creationId xmlns:a16="http://schemas.microsoft.com/office/drawing/2014/main" id="{A63A8099-1A84-E446-BD1A-B4CA461BB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0B900C-56DC-0D43-AE5E-BD773EF892D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‹Nº›</a:t>
            </a:fld>
            <a:endParaRPr lang="en"/>
          </a:p>
        </p:txBody>
      </p:sp>
    </p:spTree>
    <p:extLst>
      <p:ext uri="{BB962C8B-B14F-4D97-AF65-F5344CB8AC3E}">
        <p14:creationId xmlns:p14="http://schemas.microsoft.com/office/powerpoint/2010/main" val="13686694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AE6B-1E11-D241-9423-A4FF103ADD93}"/>
              </a:ext>
            </a:extLst>
          </p:cNvPr>
          <p:cNvSpPr>
            <a:spLocks noGrp="1"/>
          </p:cNvSpPr>
          <p:nvPr>
            <p:ph type="title"/>
          </p:nvPr>
        </p:nvSpPr>
        <p:spPr>
          <a:xfrm>
            <a:off x="1869840" y="811390"/>
            <a:ext cx="23413641" cy="2945696"/>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FD9722-CBFF-0545-BA23-84142CDE2FE3}"/>
              </a:ext>
            </a:extLst>
          </p:cNvPr>
          <p:cNvSpPr>
            <a:spLocks noGrp="1"/>
          </p:cNvSpPr>
          <p:nvPr>
            <p:ph type="body" idx="1"/>
          </p:nvPr>
        </p:nvSpPr>
        <p:spPr>
          <a:xfrm>
            <a:off x="1869842" y="3735918"/>
            <a:ext cx="11484135" cy="1830916"/>
          </a:xfrm>
        </p:spPr>
        <p:txBody>
          <a:bodyPr anchor="b"/>
          <a:lstStyle>
            <a:lvl1pPr marL="0" indent="0">
              <a:buNone/>
              <a:defRPr sz="5333" b="1"/>
            </a:lvl1pPr>
            <a:lvl2pPr marL="1015990" indent="0">
              <a:buNone/>
              <a:defRPr sz="4444" b="1"/>
            </a:lvl2pPr>
            <a:lvl3pPr marL="2031980" indent="0">
              <a:buNone/>
              <a:defRPr sz="4000" b="1"/>
            </a:lvl3pPr>
            <a:lvl4pPr marL="3047970" indent="0">
              <a:buNone/>
              <a:defRPr sz="3556" b="1"/>
            </a:lvl4pPr>
            <a:lvl5pPr marL="4063959" indent="0">
              <a:buNone/>
              <a:defRPr sz="3556" b="1"/>
            </a:lvl5pPr>
            <a:lvl6pPr marL="5079949" indent="0">
              <a:buNone/>
              <a:defRPr sz="3556" b="1"/>
            </a:lvl6pPr>
            <a:lvl7pPr marL="6095939" indent="0">
              <a:buNone/>
              <a:defRPr sz="3556" b="1"/>
            </a:lvl7pPr>
            <a:lvl8pPr marL="7111929" indent="0">
              <a:buNone/>
              <a:defRPr sz="3556" b="1"/>
            </a:lvl8pPr>
            <a:lvl9pPr marL="8127919" indent="0">
              <a:buNone/>
              <a:defRPr sz="3556" b="1"/>
            </a:lvl9pPr>
          </a:lstStyle>
          <a:p>
            <a:pPr lvl="0"/>
            <a:r>
              <a:rPr lang="en-US"/>
              <a:t>Edit Master text styles</a:t>
            </a:r>
          </a:p>
        </p:txBody>
      </p:sp>
      <p:sp>
        <p:nvSpPr>
          <p:cNvPr id="4" name="Content Placeholder 3">
            <a:extLst>
              <a:ext uri="{FF2B5EF4-FFF2-40B4-BE49-F238E27FC236}">
                <a16:creationId xmlns:a16="http://schemas.microsoft.com/office/drawing/2014/main" id="{317A98BF-E007-D94B-BD4C-3B32C5552205}"/>
              </a:ext>
            </a:extLst>
          </p:cNvPr>
          <p:cNvSpPr>
            <a:spLocks noGrp="1"/>
          </p:cNvSpPr>
          <p:nvPr>
            <p:ph sz="half" idx="2"/>
          </p:nvPr>
        </p:nvSpPr>
        <p:spPr>
          <a:xfrm>
            <a:off x="1869842" y="5566834"/>
            <a:ext cx="11484135" cy="8187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7A88A1-7A43-4F42-ACCD-92D74939321B}"/>
              </a:ext>
            </a:extLst>
          </p:cNvPr>
          <p:cNvSpPr>
            <a:spLocks noGrp="1"/>
          </p:cNvSpPr>
          <p:nvPr>
            <p:ph type="body" sz="quarter" idx="3"/>
          </p:nvPr>
        </p:nvSpPr>
        <p:spPr>
          <a:xfrm>
            <a:off x="13742789" y="3735918"/>
            <a:ext cx="11540692" cy="1830916"/>
          </a:xfrm>
        </p:spPr>
        <p:txBody>
          <a:bodyPr anchor="b"/>
          <a:lstStyle>
            <a:lvl1pPr marL="0" indent="0">
              <a:buNone/>
              <a:defRPr sz="5333" b="1"/>
            </a:lvl1pPr>
            <a:lvl2pPr marL="1015990" indent="0">
              <a:buNone/>
              <a:defRPr sz="4444" b="1"/>
            </a:lvl2pPr>
            <a:lvl3pPr marL="2031980" indent="0">
              <a:buNone/>
              <a:defRPr sz="4000" b="1"/>
            </a:lvl3pPr>
            <a:lvl4pPr marL="3047970" indent="0">
              <a:buNone/>
              <a:defRPr sz="3556" b="1"/>
            </a:lvl4pPr>
            <a:lvl5pPr marL="4063959" indent="0">
              <a:buNone/>
              <a:defRPr sz="3556" b="1"/>
            </a:lvl5pPr>
            <a:lvl6pPr marL="5079949" indent="0">
              <a:buNone/>
              <a:defRPr sz="3556" b="1"/>
            </a:lvl6pPr>
            <a:lvl7pPr marL="6095939" indent="0">
              <a:buNone/>
              <a:defRPr sz="3556" b="1"/>
            </a:lvl7pPr>
            <a:lvl8pPr marL="7111929" indent="0">
              <a:buNone/>
              <a:defRPr sz="3556" b="1"/>
            </a:lvl8pPr>
            <a:lvl9pPr marL="8127919" indent="0">
              <a:buNone/>
              <a:defRPr sz="3556" b="1"/>
            </a:lvl9pPr>
          </a:lstStyle>
          <a:p>
            <a:pPr lvl="0"/>
            <a:r>
              <a:rPr lang="en-US"/>
              <a:t>Edit Master text styles</a:t>
            </a:r>
          </a:p>
        </p:txBody>
      </p:sp>
      <p:sp>
        <p:nvSpPr>
          <p:cNvPr id="6" name="Content Placeholder 5">
            <a:extLst>
              <a:ext uri="{FF2B5EF4-FFF2-40B4-BE49-F238E27FC236}">
                <a16:creationId xmlns:a16="http://schemas.microsoft.com/office/drawing/2014/main" id="{2CA8E985-0841-5742-B84A-92F878EA3C66}"/>
              </a:ext>
            </a:extLst>
          </p:cNvPr>
          <p:cNvSpPr>
            <a:spLocks noGrp="1"/>
          </p:cNvSpPr>
          <p:nvPr>
            <p:ph sz="quarter" idx="4"/>
          </p:nvPr>
        </p:nvSpPr>
        <p:spPr>
          <a:xfrm>
            <a:off x="13742789" y="5566834"/>
            <a:ext cx="11540692" cy="8187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76A54-CF3E-CA43-A53B-A075EA852FE1}"/>
              </a:ext>
            </a:extLst>
          </p:cNvPr>
          <p:cNvSpPr>
            <a:spLocks noGrp="1"/>
          </p:cNvSpPr>
          <p:nvPr>
            <p:ph type="dt" sz="half" idx="10"/>
          </p:nvPr>
        </p:nvSpPr>
        <p:spPr/>
        <p:txBody>
          <a:bodyPr/>
          <a:lstStyle/>
          <a:p>
            <a:fld id="{7C38B082-1A65-F741-8F23-B9ACD445EA2F}" type="datetimeFigureOut">
              <a:rPr lang="en-US" smtClean="0"/>
              <a:t>3/28/21</a:t>
            </a:fld>
            <a:endParaRPr lang="en-US"/>
          </a:p>
        </p:txBody>
      </p:sp>
      <p:sp>
        <p:nvSpPr>
          <p:cNvPr id="8" name="Footer Placeholder 7">
            <a:extLst>
              <a:ext uri="{FF2B5EF4-FFF2-40B4-BE49-F238E27FC236}">
                <a16:creationId xmlns:a16="http://schemas.microsoft.com/office/drawing/2014/main" id="{2F0112D2-9681-AE46-B155-E3752E5680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FD507C-6FEF-5C49-A6BC-084C875AA8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‹Nº›</a:t>
            </a:fld>
            <a:endParaRPr lang="en"/>
          </a:p>
        </p:txBody>
      </p:sp>
    </p:spTree>
    <p:extLst>
      <p:ext uri="{BB962C8B-B14F-4D97-AF65-F5344CB8AC3E}">
        <p14:creationId xmlns:p14="http://schemas.microsoft.com/office/powerpoint/2010/main" val="87356418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8B8E-B979-AF4E-97D2-866B7A1FFE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76A2F1-ECF8-F042-860F-3E21E9826262}"/>
              </a:ext>
            </a:extLst>
          </p:cNvPr>
          <p:cNvSpPr>
            <a:spLocks noGrp="1"/>
          </p:cNvSpPr>
          <p:nvPr>
            <p:ph type="dt" sz="half" idx="10"/>
          </p:nvPr>
        </p:nvSpPr>
        <p:spPr/>
        <p:txBody>
          <a:bodyPr/>
          <a:lstStyle/>
          <a:p>
            <a:fld id="{7C38B082-1A65-F741-8F23-B9ACD445EA2F}" type="datetimeFigureOut">
              <a:rPr lang="en-US" smtClean="0"/>
              <a:t>3/28/21</a:t>
            </a:fld>
            <a:endParaRPr lang="en-US"/>
          </a:p>
        </p:txBody>
      </p:sp>
      <p:sp>
        <p:nvSpPr>
          <p:cNvPr id="4" name="Footer Placeholder 3">
            <a:extLst>
              <a:ext uri="{FF2B5EF4-FFF2-40B4-BE49-F238E27FC236}">
                <a16:creationId xmlns:a16="http://schemas.microsoft.com/office/drawing/2014/main" id="{B7407622-43E7-EE4F-85AE-7424BB0D37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B84B67-C2D8-E749-A9FE-C50EE1C3EB1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‹Nº›</a:t>
            </a:fld>
            <a:endParaRPr lang="en"/>
          </a:p>
        </p:txBody>
      </p:sp>
    </p:spTree>
    <p:extLst>
      <p:ext uri="{BB962C8B-B14F-4D97-AF65-F5344CB8AC3E}">
        <p14:creationId xmlns:p14="http://schemas.microsoft.com/office/powerpoint/2010/main" val="314522378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F77C3-CAA3-A341-AFAE-31A15A49CE9B}"/>
              </a:ext>
            </a:extLst>
          </p:cNvPr>
          <p:cNvSpPr>
            <a:spLocks noGrp="1"/>
          </p:cNvSpPr>
          <p:nvPr>
            <p:ph type="dt" sz="half" idx="10"/>
          </p:nvPr>
        </p:nvSpPr>
        <p:spPr/>
        <p:txBody>
          <a:bodyPr/>
          <a:lstStyle/>
          <a:p>
            <a:fld id="{7C38B082-1A65-F741-8F23-B9ACD445EA2F}" type="datetimeFigureOut">
              <a:rPr lang="en-US" smtClean="0"/>
              <a:t>3/28/21</a:t>
            </a:fld>
            <a:endParaRPr lang="en-US"/>
          </a:p>
        </p:txBody>
      </p:sp>
      <p:sp>
        <p:nvSpPr>
          <p:cNvPr id="3" name="Footer Placeholder 2">
            <a:extLst>
              <a:ext uri="{FF2B5EF4-FFF2-40B4-BE49-F238E27FC236}">
                <a16:creationId xmlns:a16="http://schemas.microsoft.com/office/drawing/2014/main" id="{B527D4C3-6B16-5145-B455-4537407EA0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79D4B8-CD68-A04D-B5A6-2024BE3580B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‹Nº›</a:t>
            </a:fld>
            <a:endParaRPr lang="en"/>
          </a:p>
        </p:txBody>
      </p:sp>
    </p:spTree>
    <p:extLst>
      <p:ext uri="{BB962C8B-B14F-4D97-AF65-F5344CB8AC3E}">
        <p14:creationId xmlns:p14="http://schemas.microsoft.com/office/powerpoint/2010/main" val="3000193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CBD3-7DCA-2347-87D1-C3E7E540FF9A}"/>
              </a:ext>
            </a:extLst>
          </p:cNvPr>
          <p:cNvSpPr>
            <a:spLocks noGrp="1"/>
          </p:cNvSpPr>
          <p:nvPr>
            <p:ph type="title"/>
          </p:nvPr>
        </p:nvSpPr>
        <p:spPr>
          <a:xfrm>
            <a:off x="1869842" y="1016000"/>
            <a:ext cx="8755371" cy="3556000"/>
          </a:xfrm>
        </p:spPr>
        <p:txBody>
          <a:bodyPr anchor="b"/>
          <a:lstStyle>
            <a:lvl1pPr>
              <a:defRPr sz="7111"/>
            </a:lvl1pPr>
          </a:lstStyle>
          <a:p>
            <a:r>
              <a:rPr lang="en-US"/>
              <a:t>Click to edit Master title style</a:t>
            </a:r>
          </a:p>
        </p:txBody>
      </p:sp>
      <p:sp>
        <p:nvSpPr>
          <p:cNvPr id="3" name="Content Placeholder 2">
            <a:extLst>
              <a:ext uri="{FF2B5EF4-FFF2-40B4-BE49-F238E27FC236}">
                <a16:creationId xmlns:a16="http://schemas.microsoft.com/office/drawing/2014/main" id="{E64C59D4-C943-E247-9EE7-9A4A044C4317}"/>
              </a:ext>
            </a:extLst>
          </p:cNvPr>
          <p:cNvSpPr>
            <a:spLocks noGrp="1"/>
          </p:cNvSpPr>
          <p:nvPr>
            <p:ph idx="1"/>
          </p:nvPr>
        </p:nvSpPr>
        <p:spPr>
          <a:xfrm>
            <a:off x="11540692" y="2194279"/>
            <a:ext cx="13742789" cy="10830278"/>
          </a:xfrm>
        </p:spPr>
        <p:txBody>
          <a:bodyPr/>
          <a:lstStyle>
            <a:lvl1pPr>
              <a:defRPr sz="7111"/>
            </a:lvl1pPr>
            <a:lvl2pPr>
              <a:defRPr sz="6222"/>
            </a:lvl2pPr>
            <a:lvl3pPr>
              <a:defRPr sz="5333"/>
            </a:lvl3pPr>
            <a:lvl4pPr>
              <a:defRPr sz="4444"/>
            </a:lvl4pPr>
            <a:lvl5pPr>
              <a:defRPr sz="4444"/>
            </a:lvl5pPr>
            <a:lvl6pPr>
              <a:defRPr sz="4444"/>
            </a:lvl6pPr>
            <a:lvl7pPr>
              <a:defRPr sz="4444"/>
            </a:lvl7pPr>
            <a:lvl8pPr>
              <a:defRPr sz="4444"/>
            </a:lvl8pPr>
            <a:lvl9pPr>
              <a:defRPr sz="444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06FD64-D135-C342-AF17-F1B3418AF90B}"/>
              </a:ext>
            </a:extLst>
          </p:cNvPr>
          <p:cNvSpPr>
            <a:spLocks noGrp="1"/>
          </p:cNvSpPr>
          <p:nvPr>
            <p:ph type="body" sz="half" idx="2"/>
          </p:nvPr>
        </p:nvSpPr>
        <p:spPr>
          <a:xfrm>
            <a:off x="1869842" y="4572000"/>
            <a:ext cx="8755371" cy="8470196"/>
          </a:xfrm>
        </p:spPr>
        <p:txBody>
          <a:bodyPr/>
          <a:lstStyle>
            <a:lvl1pPr marL="0" indent="0">
              <a:buNone/>
              <a:defRPr sz="3556"/>
            </a:lvl1pPr>
            <a:lvl2pPr marL="1015990" indent="0">
              <a:buNone/>
              <a:defRPr sz="3111"/>
            </a:lvl2pPr>
            <a:lvl3pPr marL="2031980" indent="0">
              <a:buNone/>
              <a:defRPr sz="2667"/>
            </a:lvl3pPr>
            <a:lvl4pPr marL="3047970" indent="0">
              <a:buNone/>
              <a:defRPr sz="2222"/>
            </a:lvl4pPr>
            <a:lvl5pPr marL="4063959" indent="0">
              <a:buNone/>
              <a:defRPr sz="2222"/>
            </a:lvl5pPr>
            <a:lvl6pPr marL="5079949" indent="0">
              <a:buNone/>
              <a:defRPr sz="2222"/>
            </a:lvl6pPr>
            <a:lvl7pPr marL="6095939" indent="0">
              <a:buNone/>
              <a:defRPr sz="2222"/>
            </a:lvl7pPr>
            <a:lvl8pPr marL="7111929" indent="0">
              <a:buNone/>
              <a:defRPr sz="2222"/>
            </a:lvl8pPr>
            <a:lvl9pPr marL="8127919" indent="0">
              <a:buNone/>
              <a:defRPr sz="2222"/>
            </a:lvl9pPr>
          </a:lstStyle>
          <a:p>
            <a:pPr lvl="0"/>
            <a:r>
              <a:rPr lang="en-US"/>
              <a:t>Edit Master text styles</a:t>
            </a:r>
          </a:p>
        </p:txBody>
      </p:sp>
      <p:sp>
        <p:nvSpPr>
          <p:cNvPr id="5" name="Date Placeholder 4">
            <a:extLst>
              <a:ext uri="{FF2B5EF4-FFF2-40B4-BE49-F238E27FC236}">
                <a16:creationId xmlns:a16="http://schemas.microsoft.com/office/drawing/2014/main" id="{68EEC5EC-318E-DE41-B9FD-A0A848308F8D}"/>
              </a:ext>
            </a:extLst>
          </p:cNvPr>
          <p:cNvSpPr>
            <a:spLocks noGrp="1"/>
          </p:cNvSpPr>
          <p:nvPr>
            <p:ph type="dt" sz="half" idx="10"/>
          </p:nvPr>
        </p:nvSpPr>
        <p:spPr/>
        <p:txBody>
          <a:bodyPr/>
          <a:lstStyle/>
          <a:p>
            <a:fld id="{7C38B082-1A65-F741-8F23-B9ACD445EA2F}" type="datetimeFigureOut">
              <a:rPr lang="en-US" smtClean="0"/>
              <a:t>3/28/21</a:t>
            </a:fld>
            <a:endParaRPr lang="en-US"/>
          </a:p>
        </p:txBody>
      </p:sp>
      <p:sp>
        <p:nvSpPr>
          <p:cNvPr id="6" name="Footer Placeholder 5">
            <a:extLst>
              <a:ext uri="{FF2B5EF4-FFF2-40B4-BE49-F238E27FC236}">
                <a16:creationId xmlns:a16="http://schemas.microsoft.com/office/drawing/2014/main" id="{7CD954F7-B991-104F-A0E3-776164B9BA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4B3AB-D7F7-9B4A-ACF1-F112A6D63BA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‹Nº›</a:t>
            </a:fld>
            <a:endParaRPr lang="en"/>
          </a:p>
        </p:txBody>
      </p:sp>
    </p:spTree>
    <p:extLst>
      <p:ext uri="{BB962C8B-B14F-4D97-AF65-F5344CB8AC3E}">
        <p14:creationId xmlns:p14="http://schemas.microsoft.com/office/powerpoint/2010/main" val="42707098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5A9B6-662C-7841-A00F-FEFE07AE488D}"/>
              </a:ext>
            </a:extLst>
          </p:cNvPr>
          <p:cNvSpPr>
            <a:spLocks noGrp="1"/>
          </p:cNvSpPr>
          <p:nvPr>
            <p:ph type="title"/>
          </p:nvPr>
        </p:nvSpPr>
        <p:spPr>
          <a:xfrm>
            <a:off x="1869842" y="1016000"/>
            <a:ext cx="8755371" cy="3556000"/>
          </a:xfrm>
        </p:spPr>
        <p:txBody>
          <a:bodyPr anchor="b"/>
          <a:lstStyle>
            <a:lvl1pPr>
              <a:defRPr sz="7111"/>
            </a:lvl1pPr>
          </a:lstStyle>
          <a:p>
            <a:r>
              <a:rPr lang="en-US"/>
              <a:t>Click to edit Master title style</a:t>
            </a:r>
          </a:p>
        </p:txBody>
      </p:sp>
      <p:sp>
        <p:nvSpPr>
          <p:cNvPr id="3" name="Picture Placeholder 2">
            <a:extLst>
              <a:ext uri="{FF2B5EF4-FFF2-40B4-BE49-F238E27FC236}">
                <a16:creationId xmlns:a16="http://schemas.microsoft.com/office/drawing/2014/main" id="{FB4C36D1-3772-DB47-BEC7-70EF2FE196BA}"/>
              </a:ext>
            </a:extLst>
          </p:cNvPr>
          <p:cNvSpPr>
            <a:spLocks noGrp="1"/>
          </p:cNvSpPr>
          <p:nvPr>
            <p:ph type="pic" idx="1"/>
          </p:nvPr>
        </p:nvSpPr>
        <p:spPr>
          <a:xfrm>
            <a:off x="11540692" y="2194279"/>
            <a:ext cx="13742789" cy="10830278"/>
          </a:xfrm>
        </p:spPr>
        <p:txBody>
          <a:bodyPr/>
          <a:lstStyle>
            <a:lvl1pPr marL="0" indent="0">
              <a:buNone/>
              <a:defRPr sz="7111"/>
            </a:lvl1pPr>
            <a:lvl2pPr marL="1015990" indent="0">
              <a:buNone/>
              <a:defRPr sz="6222"/>
            </a:lvl2pPr>
            <a:lvl3pPr marL="2031980" indent="0">
              <a:buNone/>
              <a:defRPr sz="5333"/>
            </a:lvl3pPr>
            <a:lvl4pPr marL="3047970" indent="0">
              <a:buNone/>
              <a:defRPr sz="4444"/>
            </a:lvl4pPr>
            <a:lvl5pPr marL="4063959" indent="0">
              <a:buNone/>
              <a:defRPr sz="4444"/>
            </a:lvl5pPr>
            <a:lvl6pPr marL="5079949" indent="0">
              <a:buNone/>
              <a:defRPr sz="4444"/>
            </a:lvl6pPr>
            <a:lvl7pPr marL="6095939" indent="0">
              <a:buNone/>
              <a:defRPr sz="4444"/>
            </a:lvl7pPr>
            <a:lvl8pPr marL="7111929" indent="0">
              <a:buNone/>
              <a:defRPr sz="4444"/>
            </a:lvl8pPr>
            <a:lvl9pPr marL="8127919" indent="0">
              <a:buNone/>
              <a:defRPr sz="4444"/>
            </a:lvl9pPr>
          </a:lstStyle>
          <a:p>
            <a:endParaRPr lang="en-US"/>
          </a:p>
        </p:txBody>
      </p:sp>
      <p:sp>
        <p:nvSpPr>
          <p:cNvPr id="4" name="Text Placeholder 3">
            <a:extLst>
              <a:ext uri="{FF2B5EF4-FFF2-40B4-BE49-F238E27FC236}">
                <a16:creationId xmlns:a16="http://schemas.microsoft.com/office/drawing/2014/main" id="{C6850837-9CB3-874A-8059-2F276D969CB0}"/>
              </a:ext>
            </a:extLst>
          </p:cNvPr>
          <p:cNvSpPr>
            <a:spLocks noGrp="1"/>
          </p:cNvSpPr>
          <p:nvPr>
            <p:ph type="body" sz="half" idx="2"/>
          </p:nvPr>
        </p:nvSpPr>
        <p:spPr>
          <a:xfrm>
            <a:off x="1869842" y="4572000"/>
            <a:ext cx="8755371" cy="8470196"/>
          </a:xfrm>
        </p:spPr>
        <p:txBody>
          <a:bodyPr/>
          <a:lstStyle>
            <a:lvl1pPr marL="0" indent="0">
              <a:buNone/>
              <a:defRPr sz="3556"/>
            </a:lvl1pPr>
            <a:lvl2pPr marL="1015990" indent="0">
              <a:buNone/>
              <a:defRPr sz="3111"/>
            </a:lvl2pPr>
            <a:lvl3pPr marL="2031980" indent="0">
              <a:buNone/>
              <a:defRPr sz="2667"/>
            </a:lvl3pPr>
            <a:lvl4pPr marL="3047970" indent="0">
              <a:buNone/>
              <a:defRPr sz="2222"/>
            </a:lvl4pPr>
            <a:lvl5pPr marL="4063959" indent="0">
              <a:buNone/>
              <a:defRPr sz="2222"/>
            </a:lvl5pPr>
            <a:lvl6pPr marL="5079949" indent="0">
              <a:buNone/>
              <a:defRPr sz="2222"/>
            </a:lvl6pPr>
            <a:lvl7pPr marL="6095939" indent="0">
              <a:buNone/>
              <a:defRPr sz="2222"/>
            </a:lvl7pPr>
            <a:lvl8pPr marL="7111929" indent="0">
              <a:buNone/>
              <a:defRPr sz="2222"/>
            </a:lvl8pPr>
            <a:lvl9pPr marL="8127919" indent="0">
              <a:buNone/>
              <a:defRPr sz="2222"/>
            </a:lvl9pPr>
          </a:lstStyle>
          <a:p>
            <a:pPr lvl="0"/>
            <a:r>
              <a:rPr lang="en-US"/>
              <a:t>Edit Master text styles</a:t>
            </a:r>
          </a:p>
        </p:txBody>
      </p:sp>
      <p:sp>
        <p:nvSpPr>
          <p:cNvPr id="5" name="Date Placeholder 4">
            <a:extLst>
              <a:ext uri="{FF2B5EF4-FFF2-40B4-BE49-F238E27FC236}">
                <a16:creationId xmlns:a16="http://schemas.microsoft.com/office/drawing/2014/main" id="{CDEDE751-65EF-D544-B139-409A3E706F5B}"/>
              </a:ext>
            </a:extLst>
          </p:cNvPr>
          <p:cNvSpPr>
            <a:spLocks noGrp="1"/>
          </p:cNvSpPr>
          <p:nvPr>
            <p:ph type="dt" sz="half" idx="10"/>
          </p:nvPr>
        </p:nvSpPr>
        <p:spPr/>
        <p:txBody>
          <a:bodyPr/>
          <a:lstStyle/>
          <a:p>
            <a:fld id="{7C38B082-1A65-F741-8F23-B9ACD445EA2F}" type="datetimeFigureOut">
              <a:rPr lang="en-US" smtClean="0"/>
              <a:t>3/28/21</a:t>
            </a:fld>
            <a:endParaRPr lang="en-US"/>
          </a:p>
        </p:txBody>
      </p:sp>
      <p:sp>
        <p:nvSpPr>
          <p:cNvPr id="6" name="Footer Placeholder 5">
            <a:extLst>
              <a:ext uri="{FF2B5EF4-FFF2-40B4-BE49-F238E27FC236}">
                <a16:creationId xmlns:a16="http://schemas.microsoft.com/office/drawing/2014/main" id="{0741D770-8465-B24A-915A-DB25589BA9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6CAE-EA67-6C42-86B0-EBCE6B38ECA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‹Nº›</a:t>
            </a:fld>
            <a:endParaRPr lang="en"/>
          </a:p>
        </p:txBody>
      </p:sp>
    </p:spTree>
    <p:extLst>
      <p:ext uri="{BB962C8B-B14F-4D97-AF65-F5344CB8AC3E}">
        <p14:creationId xmlns:p14="http://schemas.microsoft.com/office/powerpoint/2010/main" val="165819571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8C40D0-4F39-4145-9E98-D7596A18ABDD}"/>
              </a:ext>
            </a:extLst>
          </p:cNvPr>
          <p:cNvSpPr>
            <a:spLocks noGrp="1"/>
          </p:cNvSpPr>
          <p:nvPr>
            <p:ph type="title"/>
          </p:nvPr>
        </p:nvSpPr>
        <p:spPr>
          <a:xfrm>
            <a:off x="1866305" y="811390"/>
            <a:ext cx="23413641" cy="29456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2CBD3E-05FB-3649-A0A1-AE24051F6C51}"/>
              </a:ext>
            </a:extLst>
          </p:cNvPr>
          <p:cNvSpPr>
            <a:spLocks noGrp="1"/>
          </p:cNvSpPr>
          <p:nvPr>
            <p:ph type="body" idx="1"/>
          </p:nvPr>
        </p:nvSpPr>
        <p:spPr>
          <a:xfrm>
            <a:off x="1866305" y="4056944"/>
            <a:ext cx="23413641" cy="96696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850D7-2001-7D45-BB2E-48968F9928DB}"/>
              </a:ext>
            </a:extLst>
          </p:cNvPr>
          <p:cNvSpPr>
            <a:spLocks noGrp="1"/>
          </p:cNvSpPr>
          <p:nvPr>
            <p:ph type="dt" sz="half" idx="2"/>
          </p:nvPr>
        </p:nvSpPr>
        <p:spPr>
          <a:xfrm>
            <a:off x="1866305" y="14125223"/>
            <a:ext cx="6107906" cy="811389"/>
          </a:xfrm>
          <a:prstGeom prst="rect">
            <a:avLst/>
          </a:prstGeom>
        </p:spPr>
        <p:txBody>
          <a:bodyPr vert="horz" lIns="91440" tIns="45720" rIns="91440" bIns="45720" rtlCol="0" anchor="ctr"/>
          <a:lstStyle>
            <a:lvl1pPr algn="l">
              <a:defRPr sz="2667">
                <a:solidFill>
                  <a:schemeClr val="tx1">
                    <a:tint val="75000"/>
                  </a:schemeClr>
                </a:solidFill>
              </a:defRPr>
            </a:lvl1pPr>
          </a:lstStyle>
          <a:p>
            <a:fld id="{7C38B082-1A65-F741-8F23-B9ACD445EA2F}" type="datetimeFigureOut">
              <a:rPr lang="en-US" smtClean="0"/>
              <a:t>3/28/21</a:t>
            </a:fld>
            <a:endParaRPr lang="en-US"/>
          </a:p>
        </p:txBody>
      </p:sp>
      <p:sp>
        <p:nvSpPr>
          <p:cNvPr id="5" name="Footer Placeholder 4">
            <a:extLst>
              <a:ext uri="{FF2B5EF4-FFF2-40B4-BE49-F238E27FC236}">
                <a16:creationId xmlns:a16="http://schemas.microsoft.com/office/drawing/2014/main" id="{A8EF702C-7539-1A45-A0A1-30AD7A7130C2}"/>
              </a:ext>
            </a:extLst>
          </p:cNvPr>
          <p:cNvSpPr>
            <a:spLocks noGrp="1"/>
          </p:cNvSpPr>
          <p:nvPr>
            <p:ph type="ftr" sz="quarter" idx="3"/>
          </p:nvPr>
        </p:nvSpPr>
        <p:spPr>
          <a:xfrm>
            <a:off x="8992196" y="14125223"/>
            <a:ext cx="9161859" cy="811389"/>
          </a:xfrm>
          <a:prstGeom prst="rect">
            <a:avLst/>
          </a:prstGeom>
        </p:spPr>
        <p:txBody>
          <a:bodyPr vert="horz" lIns="91440" tIns="45720" rIns="91440" bIns="45720" rtlCol="0" anchor="ctr"/>
          <a:lstStyle>
            <a:lvl1pPr algn="ctr">
              <a:defRPr sz="266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CE76DA-C985-3545-895C-70AD46C96AA5}"/>
              </a:ext>
            </a:extLst>
          </p:cNvPr>
          <p:cNvSpPr>
            <a:spLocks noGrp="1"/>
          </p:cNvSpPr>
          <p:nvPr>
            <p:ph type="sldNum" sz="quarter" idx="4"/>
          </p:nvPr>
        </p:nvSpPr>
        <p:spPr>
          <a:xfrm>
            <a:off x="19172039" y="14125223"/>
            <a:ext cx="6107906" cy="811389"/>
          </a:xfrm>
          <a:prstGeom prst="rect">
            <a:avLst/>
          </a:prstGeom>
        </p:spPr>
        <p:txBody>
          <a:bodyPr vert="horz" lIns="91440" tIns="45720" rIns="91440" bIns="45720" rtlCol="0" anchor="ctr"/>
          <a:lstStyle>
            <a:lvl1pPr algn="r">
              <a:defRPr sz="2667">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‹Nº›</a:t>
            </a:fld>
            <a:endParaRPr lang="en"/>
          </a:p>
        </p:txBody>
      </p:sp>
    </p:spTree>
    <p:extLst>
      <p:ext uri="{BB962C8B-B14F-4D97-AF65-F5344CB8AC3E}">
        <p14:creationId xmlns:p14="http://schemas.microsoft.com/office/powerpoint/2010/main" val="524873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2031980" rtl="0" eaLnBrk="1" latinLnBrk="0" hangingPunct="1">
        <a:lnSpc>
          <a:spcPct val="90000"/>
        </a:lnSpc>
        <a:spcBef>
          <a:spcPct val="0"/>
        </a:spcBef>
        <a:buNone/>
        <a:defRPr sz="9778" kern="1200">
          <a:solidFill>
            <a:schemeClr val="tx1"/>
          </a:solidFill>
          <a:latin typeface="+mj-lt"/>
          <a:ea typeface="+mj-ea"/>
          <a:cs typeface="+mj-cs"/>
        </a:defRPr>
      </a:lvl1pPr>
    </p:titleStyle>
    <p:bodyStyle>
      <a:lvl1pPr marL="507995" indent="-507995" algn="l" defTabSz="2031980" rtl="0" eaLnBrk="1" latinLnBrk="0" hangingPunct="1">
        <a:lnSpc>
          <a:spcPct val="90000"/>
        </a:lnSpc>
        <a:spcBef>
          <a:spcPts val="2222"/>
        </a:spcBef>
        <a:buFont typeface="Arial" panose="020B0604020202020204" pitchFamily="34" charset="0"/>
        <a:buChar char="•"/>
        <a:defRPr sz="6222" kern="1200">
          <a:solidFill>
            <a:schemeClr val="tx1"/>
          </a:solidFill>
          <a:latin typeface="+mn-lt"/>
          <a:ea typeface="+mn-ea"/>
          <a:cs typeface="+mn-cs"/>
        </a:defRPr>
      </a:lvl1pPr>
      <a:lvl2pPr marL="1523985" indent="-507995" algn="l" defTabSz="2031980" rtl="0" eaLnBrk="1" latinLnBrk="0" hangingPunct="1">
        <a:lnSpc>
          <a:spcPct val="90000"/>
        </a:lnSpc>
        <a:spcBef>
          <a:spcPts val="1111"/>
        </a:spcBef>
        <a:buFont typeface="Arial" panose="020B0604020202020204" pitchFamily="34" charset="0"/>
        <a:buChar char="•"/>
        <a:defRPr sz="5333" kern="1200">
          <a:solidFill>
            <a:schemeClr val="tx1"/>
          </a:solidFill>
          <a:latin typeface="+mn-lt"/>
          <a:ea typeface="+mn-ea"/>
          <a:cs typeface="+mn-cs"/>
        </a:defRPr>
      </a:lvl2pPr>
      <a:lvl3pPr marL="2539975" indent="-507995" algn="l" defTabSz="2031980" rtl="0" eaLnBrk="1" latinLnBrk="0" hangingPunct="1">
        <a:lnSpc>
          <a:spcPct val="90000"/>
        </a:lnSpc>
        <a:spcBef>
          <a:spcPts val="1111"/>
        </a:spcBef>
        <a:buFont typeface="Arial" panose="020B0604020202020204" pitchFamily="34" charset="0"/>
        <a:buChar char="•"/>
        <a:defRPr sz="4444" kern="1200">
          <a:solidFill>
            <a:schemeClr val="tx1"/>
          </a:solidFill>
          <a:latin typeface="+mn-lt"/>
          <a:ea typeface="+mn-ea"/>
          <a:cs typeface="+mn-cs"/>
        </a:defRPr>
      </a:lvl3pPr>
      <a:lvl4pPr marL="3555964" indent="-507995" algn="l" defTabSz="2031980"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4pPr>
      <a:lvl5pPr marL="4571954" indent="-507995" algn="l" defTabSz="2031980"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5pPr>
      <a:lvl6pPr marL="5587944" indent="-507995" algn="l" defTabSz="2031980"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6pPr>
      <a:lvl7pPr marL="6603934" indent="-507995" algn="l" defTabSz="2031980"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7pPr>
      <a:lvl8pPr marL="7619924" indent="-507995" algn="l" defTabSz="2031980"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8pPr>
      <a:lvl9pPr marL="8635914" indent="-507995" algn="l" defTabSz="2031980" rtl="0" eaLnBrk="1" latinLnBrk="0" hangingPunct="1">
        <a:lnSpc>
          <a:spcPct val="90000"/>
        </a:lnSpc>
        <a:spcBef>
          <a:spcPts val="1111"/>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2031980" rtl="0" eaLnBrk="1" latinLnBrk="0" hangingPunct="1">
        <a:defRPr sz="4000" kern="1200">
          <a:solidFill>
            <a:schemeClr val="tx1"/>
          </a:solidFill>
          <a:latin typeface="+mn-lt"/>
          <a:ea typeface="+mn-ea"/>
          <a:cs typeface="+mn-cs"/>
        </a:defRPr>
      </a:lvl1pPr>
      <a:lvl2pPr marL="1015990" algn="l" defTabSz="2031980" rtl="0" eaLnBrk="1" latinLnBrk="0" hangingPunct="1">
        <a:defRPr sz="4000" kern="1200">
          <a:solidFill>
            <a:schemeClr val="tx1"/>
          </a:solidFill>
          <a:latin typeface="+mn-lt"/>
          <a:ea typeface="+mn-ea"/>
          <a:cs typeface="+mn-cs"/>
        </a:defRPr>
      </a:lvl2pPr>
      <a:lvl3pPr marL="2031980" algn="l" defTabSz="2031980" rtl="0" eaLnBrk="1" latinLnBrk="0" hangingPunct="1">
        <a:defRPr sz="4000" kern="1200">
          <a:solidFill>
            <a:schemeClr val="tx1"/>
          </a:solidFill>
          <a:latin typeface="+mn-lt"/>
          <a:ea typeface="+mn-ea"/>
          <a:cs typeface="+mn-cs"/>
        </a:defRPr>
      </a:lvl3pPr>
      <a:lvl4pPr marL="3047970" algn="l" defTabSz="2031980" rtl="0" eaLnBrk="1" latinLnBrk="0" hangingPunct="1">
        <a:defRPr sz="4000" kern="1200">
          <a:solidFill>
            <a:schemeClr val="tx1"/>
          </a:solidFill>
          <a:latin typeface="+mn-lt"/>
          <a:ea typeface="+mn-ea"/>
          <a:cs typeface="+mn-cs"/>
        </a:defRPr>
      </a:lvl4pPr>
      <a:lvl5pPr marL="4063959" algn="l" defTabSz="2031980" rtl="0" eaLnBrk="1" latinLnBrk="0" hangingPunct="1">
        <a:defRPr sz="4000" kern="1200">
          <a:solidFill>
            <a:schemeClr val="tx1"/>
          </a:solidFill>
          <a:latin typeface="+mn-lt"/>
          <a:ea typeface="+mn-ea"/>
          <a:cs typeface="+mn-cs"/>
        </a:defRPr>
      </a:lvl5pPr>
      <a:lvl6pPr marL="5079949" algn="l" defTabSz="2031980" rtl="0" eaLnBrk="1" latinLnBrk="0" hangingPunct="1">
        <a:defRPr sz="4000" kern="1200">
          <a:solidFill>
            <a:schemeClr val="tx1"/>
          </a:solidFill>
          <a:latin typeface="+mn-lt"/>
          <a:ea typeface="+mn-ea"/>
          <a:cs typeface="+mn-cs"/>
        </a:defRPr>
      </a:lvl6pPr>
      <a:lvl7pPr marL="6095939" algn="l" defTabSz="2031980" rtl="0" eaLnBrk="1" latinLnBrk="0" hangingPunct="1">
        <a:defRPr sz="4000" kern="1200">
          <a:solidFill>
            <a:schemeClr val="tx1"/>
          </a:solidFill>
          <a:latin typeface="+mn-lt"/>
          <a:ea typeface="+mn-ea"/>
          <a:cs typeface="+mn-cs"/>
        </a:defRPr>
      </a:lvl7pPr>
      <a:lvl8pPr marL="7111929" algn="l" defTabSz="2031980" rtl="0" eaLnBrk="1" latinLnBrk="0" hangingPunct="1">
        <a:defRPr sz="4000" kern="1200">
          <a:solidFill>
            <a:schemeClr val="tx1"/>
          </a:solidFill>
          <a:latin typeface="+mn-lt"/>
          <a:ea typeface="+mn-ea"/>
          <a:cs typeface="+mn-cs"/>
        </a:defRPr>
      </a:lvl8pPr>
      <a:lvl9pPr marL="8127919" algn="l" defTabSz="2031980" rtl="0" eaLnBrk="1" latinLnBrk="0" hangingPunct="1">
        <a:defRPr sz="4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20A3-25B7-3B42-8F10-5EBC10F837CC}"/>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617ADB4D-A344-914C-B599-4C52BB409BAE}"/>
              </a:ext>
            </a:extLst>
          </p:cNvPr>
          <p:cNvPicPr>
            <a:picLocks noGrp="1" noChangeAspect="1"/>
          </p:cNvPicPr>
          <p:nvPr>
            <p:ph idx="1"/>
          </p:nvPr>
        </p:nvPicPr>
        <p:blipFill>
          <a:blip r:embed="rId2"/>
          <a:stretch>
            <a:fillRect/>
          </a:stretch>
        </p:blipFill>
        <p:spPr>
          <a:xfrm>
            <a:off x="-259182" y="536465"/>
            <a:ext cx="27664613" cy="15561345"/>
          </a:xfrm>
        </p:spPr>
      </p:pic>
    </p:spTree>
    <p:extLst>
      <p:ext uri="{BB962C8B-B14F-4D97-AF65-F5344CB8AC3E}">
        <p14:creationId xmlns:p14="http://schemas.microsoft.com/office/powerpoint/2010/main" val="2370672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Locale Definition </a:t>
            </a: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 GPWv4 plugin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122089"/>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EpiPolicy provides a plugin to automatically load this information from NASA’s Gridded Population of the World collection. </a:t>
            </a:r>
          </a:p>
        </p:txBody>
      </p:sp>
      <p:pic>
        <p:nvPicPr>
          <p:cNvPr id="6" name="Picture 5">
            <a:extLst>
              <a:ext uri="{FF2B5EF4-FFF2-40B4-BE49-F238E27FC236}">
                <a16:creationId xmlns:a16="http://schemas.microsoft.com/office/drawing/2014/main" id="{EB24BC1C-9DB7-7247-A1A6-0C3BAC287BAA}"/>
              </a:ext>
            </a:extLst>
          </p:cNvPr>
          <p:cNvPicPr>
            <a:picLocks noChangeAspect="1"/>
          </p:cNvPicPr>
          <p:nvPr/>
        </p:nvPicPr>
        <p:blipFill>
          <a:blip r:embed="rId3"/>
          <a:stretch>
            <a:fillRect/>
          </a:stretch>
        </p:blipFill>
        <p:spPr>
          <a:xfrm>
            <a:off x="1458028" y="6351192"/>
            <a:ext cx="9414669" cy="6519092"/>
          </a:xfrm>
          <a:prstGeom prst="rect">
            <a:avLst/>
          </a:prstGeom>
          <a:ln>
            <a:solidFill>
              <a:schemeClr val="bg1">
                <a:lumMod val="75000"/>
              </a:schemeClr>
            </a:solidFill>
          </a:ln>
        </p:spPr>
      </p:pic>
      <p:cxnSp>
        <p:nvCxnSpPr>
          <p:cNvPr id="9" name="Straight Arrow Connector 8">
            <a:extLst>
              <a:ext uri="{FF2B5EF4-FFF2-40B4-BE49-F238E27FC236}">
                <a16:creationId xmlns:a16="http://schemas.microsoft.com/office/drawing/2014/main" id="{6F89540E-D2FE-6643-9223-F1954B5FF712}"/>
              </a:ext>
            </a:extLst>
          </p:cNvPr>
          <p:cNvCxnSpPr/>
          <p:nvPr/>
        </p:nvCxnSpPr>
        <p:spPr>
          <a:xfrm>
            <a:off x="11911263" y="9415033"/>
            <a:ext cx="1661796" cy="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C6FD75F-9945-6642-B4BE-1CF599AA0E9A}"/>
              </a:ext>
            </a:extLst>
          </p:cNvPr>
          <p:cNvPicPr>
            <a:picLocks noChangeAspect="1"/>
          </p:cNvPicPr>
          <p:nvPr/>
        </p:nvPicPr>
        <p:blipFill>
          <a:blip r:embed="rId4"/>
          <a:stretch>
            <a:fillRect/>
          </a:stretch>
        </p:blipFill>
        <p:spPr>
          <a:xfrm>
            <a:off x="14262733" y="4549961"/>
            <a:ext cx="10661197" cy="9730145"/>
          </a:xfrm>
          <a:prstGeom prst="rect">
            <a:avLst/>
          </a:prstGeom>
          <a:ln>
            <a:solidFill>
              <a:schemeClr val="bg1">
                <a:lumMod val="75000"/>
              </a:schemeClr>
            </a:solidFill>
          </a:ln>
        </p:spPr>
      </p:pic>
    </p:spTree>
    <p:extLst>
      <p:ext uri="{BB962C8B-B14F-4D97-AF65-F5344CB8AC3E}">
        <p14:creationId xmlns:p14="http://schemas.microsoft.com/office/powerpoint/2010/main" val="3670818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Groups Definition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2802495"/>
            <a:ext cx="24088883" cy="89595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One can define groups for which the disease behaves differently or that require unique interventions.</a:t>
            </a:r>
          </a:p>
        </p:txBody>
      </p:sp>
      <p:pic>
        <p:nvPicPr>
          <p:cNvPr id="4" name="Picture 3">
            <a:extLst>
              <a:ext uri="{FF2B5EF4-FFF2-40B4-BE49-F238E27FC236}">
                <a16:creationId xmlns:a16="http://schemas.microsoft.com/office/drawing/2014/main" id="{8A31A3BE-3208-2D42-9152-33A065D5BEDA}"/>
              </a:ext>
            </a:extLst>
          </p:cNvPr>
          <p:cNvPicPr>
            <a:picLocks noChangeAspect="1"/>
          </p:cNvPicPr>
          <p:nvPr/>
        </p:nvPicPr>
        <p:blipFill rotWithShape="1">
          <a:blip r:embed="rId3"/>
          <a:srcRect b="15956"/>
          <a:stretch/>
        </p:blipFill>
        <p:spPr>
          <a:xfrm>
            <a:off x="1215802" y="3910264"/>
            <a:ext cx="19481800" cy="10118557"/>
          </a:xfrm>
          <a:prstGeom prst="rect">
            <a:avLst/>
          </a:prstGeom>
          <a:ln>
            <a:solidFill>
              <a:schemeClr val="bg1">
                <a:lumMod val="85000"/>
              </a:schemeClr>
            </a:solidFill>
          </a:ln>
        </p:spPr>
      </p:pic>
    </p:spTree>
    <p:extLst>
      <p:ext uri="{BB962C8B-B14F-4D97-AF65-F5344CB8AC3E}">
        <p14:creationId xmlns:p14="http://schemas.microsoft.com/office/powerpoint/2010/main" val="3382192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Parameters Definition</a:t>
            </a: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122089"/>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One can specify this difference by customizing the relevant parameters in the disease model for each population group.</a:t>
            </a:r>
          </a:p>
        </p:txBody>
      </p:sp>
      <p:pic>
        <p:nvPicPr>
          <p:cNvPr id="4" name="Picture 3">
            <a:extLst>
              <a:ext uri="{FF2B5EF4-FFF2-40B4-BE49-F238E27FC236}">
                <a16:creationId xmlns:a16="http://schemas.microsoft.com/office/drawing/2014/main" id="{7708C82E-C0FE-D54C-A394-72D569370E51}"/>
              </a:ext>
            </a:extLst>
          </p:cNvPr>
          <p:cNvPicPr>
            <a:picLocks noChangeAspect="1"/>
          </p:cNvPicPr>
          <p:nvPr/>
        </p:nvPicPr>
        <p:blipFill>
          <a:blip r:embed="rId3"/>
          <a:stretch>
            <a:fillRect/>
          </a:stretch>
        </p:blipFill>
        <p:spPr>
          <a:xfrm>
            <a:off x="1143613" y="5416550"/>
            <a:ext cx="20874176" cy="9037322"/>
          </a:xfrm>
          <a:prstGeom prst="rect">
            <a:avLst/>
          </a:prstGeom>
          <a:ln>
            <a:solidFill>
              <a:schemeClr val="bg1">
                <a:lumMod val="85000"/>
              </a:schemeClr>
            </a:solidFill>
          </a:ln>
        </p:spPr>
      </p:pic>
    </p:spTree>
    <p:extLst>
      <p:ext uri="{BB962C8B-B14F-4D97-AF65-F5344CB8AC3E}">
        <p14:creationId xmlns:p14="http://schemas.microsoft.com/office/powerpoint/2010/main" val="732816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Parameters Definition</a:t>
            </a: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 – Senior Example</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122089"/>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For example, you can set a higher probability of getting severe or critical complications </a:t>
            </a:r>
          </a:p>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for seniors across the US.</a:t>
            </a:r>
          </a:p>
        </p:txBody>
      </p:sp>
      <p:pic>
        <p:nvPicPr>
          <p:cNvPr id="3" name="Picture 2">
            <a:extLst>
              <a:ext uri="{FF2B5EF4-FFF2-40B4-BE49-F238E27FC236}">
                <a16:creationId xmlns:a16="http://schemas.microsoft.com/office/drawing/2014/main" id="{CF59D5CF-F292-8747-B9F2-C0D8F70A176B}"/>
              </a:ext>
            </a:extLst>
          </p:cNvPr>
          <p:cNvPicPr>
            <a:picLocks noChangeAspect="1"/>
          </p:cNvPicPr>
          <p:nvPr/>
        </p:nvPicPr>
        <p:blipFill rotWithShape="1">
          <a:blip r:embed="rId3"/>
          <a:srcRect l="8558" t="4493" r="3069" b="40506"/>
          <a:stretch/>
        </p:blipFill>
        <p:spPr>
          <a:xfrm>
            <a:off x="1143612" y="5048065"/>
            <a:ext cx="25207790" cy="9558271"/>
          </a:xfrm>
          <a:prstGeom prst="rect">
            <a:avLst/>
          </a:prstGeom>
        </p:spPr>
      </p:pic>
    </p:spTree>
    <p:extLst>
      <p:ext uri="{BB962C8B-B14F-4D97-AF65-F5344CB8AC3E}">
        <p14:creationId xmlns:p14="http://schemas.microsoft.com/office/powerpoint/2010/main" val="1111448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Facilities Definition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122089"/>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Within each locale, children, adults, and seniors will travel to different facilities for their daily activities.</a:t>
            </a:r>
          </a:p>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You can provide the name and description of each facility.</a:t>
            </a:r>
          </a:p>
        </p:txBody>
      </p:sp>
      <p:pic>
        <p:nvPicPr>
          <p:cNvPr id="4" name="Picture 3">
            <a:extLst>
              <a:ext uri="{FF2B5EF4-FFF2-40B4-BE49-F238E27FC236}">
                <a16:creationId xmlns:a16="http://schemas.microsoft.com/office/drawing/2014/main" id="{1ACFC171-BE53-9449-B8BD-1CD84509AC39}"/>
              </a:ext>
            </a:extLst>
          </p:cNvPr>
          <p:cNvPicPr>
            <a:picLocks noChangeAspect="1"/>
          </p:cNvPicPr>
          <p:nvPr/>
        </p:nvPicPr>
        <p:blipFill rotWithShape="1">
          <a:blip r:embed="rId3"/>
          <a:srcRect r="282"/>
          <a:stretch/>
        </p:blipFill>
        <p:spPr>
          <a:xfrm>
            <a:off x="5784255" y="5048066"/>
            <a:ext cx="15577607" cy="9616452"/>
          </a:xfrm>
          <a:prstGeom prst="rect">
            <a:avLst/>
          </a:prstGeom>
        </p:spPr>
      </p:pic>
    </p:spTree>
    <p:extLst>
      <p:ext uri="{BB962C8B-B14F-4D97-AF65-F5344CB8AC3E}">
        <p14:creationId xmlns:p14="http://schemas.microsoft.com/office/powerpoint/2010/main" val="2296243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Facilities Definition - </a:t>
            </a: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SynthPop</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009271"/>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For convenience, EpiPolicy can automatically define the properties for four facilities: </a:t>
            </a:r>
          </a:p>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Households, Schools, Workplace, and Community.</a:t>
            </a:r>
          </a:p>
        </p:txBody>
      </p:sp>
      <p:pic>
        <p:nvPicPr>
          <p:cNvPr id="3" name="Picture 2">
            <a:extLst>
              <a:ext uri="{FF2B5EF4-FFF2-40B4-BE49-F238E27FC236}">
                <a16:creationId xmlns:a16="http://schemas.microsoft.com/office/drawing/2014/main" id="{01393816-DDDB-084A-9730-0F874FA6CFDF}"/>
              </a:ext>
            </a:extLst>
          </p:cNvPr>
          <p:cNvPicPr>
            <a:picLocks noChangeAspect="1"/>
          </p:cNvPicPr>
          <p:nvPr/>
        </p:nvPicPr>
        <p:blipFill>
          <a:blip r:embed="rId3"/>
          <a:stretch>
            <a:fillRect/>
          </a:stretch>
        </p:blipFill>
        <p:spPr>
          <a:xfrm>
            <a:off x="5959938" y="4828552"/>
            <a:ext cx="15226242" cy="10005497"/>
          </a:xfrm>
          <a:prstGeom prst="rect">
            <a:avLst/>
          </a:prstGeom>
        </p:spPr>
      </p:pic>
    </p:spTree>
    <p:extLst>
      <p:ext uri="{BB962C8B-B14F-4D97-AF65-F5344CB8AC3E}">
        <p14:creationId xmlns:p14="http://schemas.microsoft.com/office/powerpoint/2010/main" val="2294056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Mobility Definition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009271"/>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Using standard algorithms such as impedance or radiation, you can describe the movement of individuals across borders between neighboring locales.</a:t>
            </a:r>
          </a:p>
        </p:txBody>
      </p:sp>
      <p:pic>
        <p:nvPicPr>
          <p:cNvPr id="3" name="Picture 2">
            <a:extLst>
              <a:ext uri="{FF2B5EF4-FFF2-40B4-BE49-F238E27FC236}">
                <a16:creationId xmlns:a16="http://schemas.microsoft.com/office/drawing/2014/main" id="{7AE6CB0E-B0B8-8743-93F2-0ECD18ECFADD}"/>
              </a:ext>
            </a:extLst>
          </p:cNvPr>
          <p:cNvPicPr>
            <a:picLocks noChangeAspect="1"/>
          </p:cNvPicPr>
          <p:nvPr/>
        </p:nvPicPr>
        <p:blipFill rotWithShape="1">
          <a:blip r:embed="rId3"/>
          <a:srcRect t="383" r="490"/>
          <a:stretch/>
        </p:blipFill>
        <p:spPr>
          <a:xfrm>
            <a:off x="5384800" y="5256771"/>
            <a:ext cx="15832530" cy="9339763"/>
          </a:xfrm>
          <a:prstGeom prst="rect">
            <a:avLst/>
          </a:prstGeom>
          <a:ln>
            <a:solidFill>
              <a:schemeClr val="bg1">
                <a:lumMod val="85000"/>
              </a:schemeClr>
            </a:solidFill>
          </a:ln>
        </p:spPr>
      </p:pic>
    </p:spTree>
    <p:extLst>
      <p:ext uri="{BB962C8B-B14F-4D97-AF65-F5344CB8AC3E}">
        <p14:creationId xmlns:p14="http://schemas.microsoft.com/office/powerpoint/2010/main" val="1613273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Mobility Definition – </a:t>
            </a: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travelers proportion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009271"/>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You can globally modify the proportion of your population that are travelers. </a:t>
            </a:r>
          </a:p>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For example, here 70% of the population does not travel across borders. </a:t>
            </a:r>
          </a:p>
        </p:txBody>
      </p:sp>
      <p:pic>
        <p:nvPicPr>
          <p:cNvPr id="4" name="Picture 3">
            <a:extLst>
              <a:ext uri="{FF2B5EF4-FFF2-40B4-BE49-F238E27FC236}">
                <a16:creationId xmlns:a16="http://schemas.microsoft.com/office/drawing/2014/main" id="{CF0CF2AC-A7D4-7648-9885-DF00A9FBB445}"/>
              </a:ext>
            </a:extLst>
          </p:cNvPr>
          <p:cNvPicPr>
            <a:picLocks noChangeAspect="1"/>
          </p:cNvPicPr>
          <p:nvPr/>
        </p:nvPicPr>
        <p:blipFill>
          <a:blip r:embed="rId3"/>
          <a:stretch>
            <a:fillRect/>
          </a:stretch>
        </p:blipFill>
        <p:spPr>
          <a:xfrm>
            <a:off x="4818192" y="5167222"/>
            <a:ext cx="16739724" cy="9438486"/>
          </a:xfrm>
          <a:prstGeom prst="rect">
            <a:avLst/>
          </a:prstGeom>
        </p:spPr>
      </p:pic>
    </p:spTree>
    <p:extLst>
      <p:ext uri="{BB962C8B-B14F-4D97-AF65-F5344CB8AC3E}">
        <p14:creationId xmlns:p14="http://schemas.microsoft.com/office/powerpoint/2010/main" val="1994882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marL="0" lvl="0" indent="0" algn="l" rtl="0">
              <a:spcBef>
                <a:spcPts val="0"/>
              </a:spcBef>
              <a:spcAft>
                <a:spcPts val="0"/>
              </a:spcAft>
              <a:buNone/>
            </a:pPr>
            <a:r>
              <a:rPr lang="en" dirty="0">
                <a:latin typeface="Helvetica Neue Light" panose="02000403000000020004" pitchFamily="2" charset="0"/>
                <a:ea typeface="Helvetica Neue Light" panose="02000403000000020004" pitchFamily="2" charset="0"/>
                <a:cs typeface="Helvetica Neue" panose="02000503000000020004" pitchFamily="2" charset="0"/>
              </a:rPr>
              <a:t>EpiPolicy Interventions</a:t>
            </a:r>
            <a:endParaRPr dirty="0">
              <a:latin typeface="Helvetica Neue Light" panose="02000403000000020004" pitchFamily="2" charset="0"/>
              <a:ea typeface="Helvetica Neue Light" panose="02000403000000020004" pitchFamily="2" charset="0"/>
              <a:cs typeface="Helvetica Neue" panose="02000503000000020004" pitchFamily="2" charset="0"/>
            </a:endParaRPr>
          </a:p>
        </p:txBody>
      </p:sp>
      <p:grpSp>
        <p:nvGrpSpPr>
          <p:cNvPr id="13" name="Group 12">
            <a:extLst>
              <a:ext uri="{FF2B5EF4-FFF2-40B4-BE49-F238E27FC236}">
                <a16:creationId xmlns:a16="http://schemas.microsoft.com/office/drawing/2014/main" id="{25795030-417D-1F48-83AB-5D372691392B}"/>
              </a:ext>
            </a:extLst>
          </p:cNvPr>
          <p:cNvGrpSpPr/>
          <p:nvPr/>
        </p:nvGrpSpPr>
        <p:grpSpPr>
          <a:xfrm>
            <a:off x="1590290" y="3697904"/>
            <a:ext cx="5206732" cy="2402959"/>
            <a:chOff x="3107929" y="4167963"/>
            <a:chExt cx="5206732" cy="2402959"/>
          </a:xfrm>
        </p:grpSpPr>
        <p:sp>
          <p:nvSpPr>
            <p:cNvPr id="2" name="Rectangle 1">
              <a:extLst>
                <a:ext uri="{FF2B5EF4-FFF2-40B4-BE49-F238E27FC236}">
                  <a16:creationId xmlns:a16="http://schemas.microsoft.com/office/drawing/2014/main" id="{3A390725-8B7E-6240-9001-3E8FB1A45C2E}"/>
                </a:ext>
              </a:extLst>
            </p:cNvPr>
            <p:cNvSpPr/>
            <p:nvPr/>
          </p:nvSpPr>
          <p:spPr>
            <a:xfrm>
              <a:off x="3107929" y="4167963"/>
              <a:ext cx="5206732" cy="2402959"/>
            </a:xfrm>
            <a:prstGeom prst="rect">
              <a:avLst/>
            </a:prstGeom>
            <a:solidFill>
              <a:schemeClr val="accent5">
                <a:lumMod val="40000"/>
                <a:lumOff val="6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06CB95D-D50E-8841-965B-1215770C623C}"/>
                </a:ext>
              </a:extLst>
            </p:cNvPr>
            <p:cNvSpPr txBox="1"/>
            <p:nvPr/>
          </p:nvSpPr>
          <p:spPr>
            <a:xfrm>
              <a:off x="3218243" y="4492279"/>
              <a:ext cx="4986105" cy="1754326"/>
            </a:xfrm>
            <a:prstGeom prst="rect">
              <a:avLst/>
            </a:prstGeom>
            <a:noFill/>
          </p:spPr>
          <p:txBody>
            <a:bodyPr wrap="square" rtlCol="0">
              <a:spAutoFit/>
            </a:bodyPr>
            <a:lstStyle/>
            <a:p>
              <a:pPr algn="ctr"/>
              <a:r>
                <a:rPr lang="en-US" sz="5300" dirty="0">
                  <a:latin typeface="Helvetica Neue Light" panose="02000403000000020004" pitchFamily="2" charset="0"/>
                  <a:ea typeface="Helvetica Neue Light" panose="02000403000000020004" pitchFamily="2" charset="0"/>
                  <a:cs typeface="Helvetica Neue" panose="02000503000000020004" pitchFamily="2" charset="0"/>
                </a:rPr>
                <a:t>Specify different interventions</a:t>
              </a:r>
              <a:endParaRPr lang="en-US" sz="5300" dirty="0"/>
            </a:p>
          </p:txBody>
        </p:sp>
      </p:grpSp>
      <p:grpSp>
        <p:nvGrpSpPr>
          <p:cNvPr id="12" name="Group 11">
            <a:extLst>
              <a:ext uri="{FF2B5EF4-FFF2-40B4-BE49-F238E27FC236}">
                <a16:creationId xmlns:a16="http://schemas.microsoft.com/office/drawing/2014/main" id="{D3F50E74-96EE-4C46-84DC-DD0F97E4D52E}"/>
              </a:ext>
            </a:extLst>
          </p:cNvPr>
          <p:cNvGrpSpPr/>
          <p:nvPr/>
        </p:nvGrpSpPr>
        <p:grpSpPr>
          <a:xfrm>
            <a:off x="10540087" y="3529486"/>
            <a:ext cx="6029949" cy="2739795"/>
            <a:chOff x="16199186" y="4155374"/>
            <a:chExt cx="6029949" cy="2739795"/>
          </a:xfrm>
        </p:grpSpPr>
        <p:sp>
          <p:nvSpPr>
            <p:cNvPr id="7" name="Rectangle 6">
              <a:extLst>
                <a:ext uri="{FF2B5EF4-FFF2-40B4-BE49-F238E27FC236}">
                  <a16:creationId xmlns:a16="http://schemas.microsoft.com/office/drawing/2014/main" id="{9BB3F05F-9AEF-A241-9793-6E96697591FA}"/>
                </a:ext>
              </a:extLst>
            </p:cNvPr>
            <p:cNvSpPr/>
            <p:nvPr/>
          </p:nvSpPr>
          <p:spPr>
            <a:xfrm>
              <a:off x="16199186" y="4155374"/>
              <a:ext cx="6029949" cy="2739795"/>
            </a:xfrm>
            <a:prstGeom prst="rect">
              <a:avLst/>
            </a:prstGeom>
            <a:solidFill>
              <a:schemeClr val="accent6">
                <a:lumMod val="40000"/>
                <a:lumOff val="6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A4BD19-CDB7-F04B-9470-405AE047A2C5}"/>
                </a:ext>
              </a:extLst>
            </p:cNvPr>
            <p:cNvSpPr txBox="1"/>
            <p:nvPr/>
          </p:nvSpPr>
          <p:spPr>
            <a:xfrm>
              <a:off x="16275386" y="4255693"/>
              <a:ext cx="5953749" cy="2539157"/>
            </a:xfrm>
            <a:prstGeom prst="rect">
              <a:avLst/>
            </a:prstGeom>
            <a:noFill/>
          </p:spPr>
          <p:txBody>
            <a:bodyPr wrap="square" rtlCol="0">
              <a:spAutoFit/>
            </a:bodyPr>
            <a:lstStyle/>
            <a:p>
              <a:pPr algn="ctr"/>
              <a:r>
                <a:rPr lang="en-US" sz="5300" dirty="0">
                  <a:latin typeface="Helvetica Neue Light" panose="02000403000000020004" pitchFamily="2" charset="0"/>
                  <a:ea typeface="Helvetica Neue Light" panose="02000403000000020004" pitchFamily="2" charset="0"/>
                  <a:cs typeface="Helvetica Neue" panose="02000503000000020004" pitchFamily="2" charset="0"/>
                </a:rPr>
                <a:t>Schedule and simulate the effect of different plans</a:t>
              </a:r>
              <a:endParaRPr lang="en-US" sz="5300" dirty="0"/>
            </a:p>
          </p:txBody>
        </p:sp>
      </p:grpSp>
      <p:grpSp>
        <p:nvGrpSpPr>
          <p:cNvPr id="14" name="Group 13">
            <a:extLst>
              <a:ext uri="{FF2B5EF4-FFF2-40B4-BE49-F238E27FC236}">
                <a16:creationId xmlns:a16="http://schemas.microsoft.com/office/drawing/2014/main" id="{0563D4D2-7C06-1942-9D6D-3EABE4FE27C3}"/>
              </a:ext>
            </a:extLst>
          </p:cNvPr>
          <p:cNvGrpSpPr/>
          <p:nvPr/>
        </p:nvGrpSpPr>
        <p:grpSpPr>
          <a:xfrm>
            <a:off x="20313101" y="3459952"/>
            <a:ext cx="5238429" cy="2878862"/>
            <a:chOff x="9244525" y="10802942"/>
            <a:chExt cx="5238429" cy="2878862"/>
          </a:xfrm>
        </p:grpSpPr>
        <p:sp>
          <p:nvSpPr>
            <p:cNvPr id="9" name="Rectangle 8">
              <a:extLst>
                <a:ext uri="{FF2B5EF4-FFF2-40B4-BE49-F238E27FC236}">
                  <a16:creationId xmlns:a16="http://schemas.microsoft.com/office/drawing/2014/main" id="{27295076-FEBB-AE4F-9BC7-B19D61CD17B8}"/>
                </a:ext>
              </a:extLst>
            </p:cNvPr>
            <p:cNvSpPr/>
            <p:nvPr/>
          </p:nvSpPr>
          <p:spPr>
            <a:xfrm>
              <a:off x="9244525" y="10802942"/>
              <a:ext cx="5238429" cy="2878862"/>
            </a:xfrm>
            <a:prstGeom prst="rect">
              <a:avLst/>
            </a:prstGeom>
            <a:solidFill>
              <a:schemeClr val="accent2">
                <a:lumMod val="40000"/>
                <a:lumOff val="6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596DDA9-7EC0-E74C-B123-2C66057ED91E}"/>
                </a:ext>
              </a:extLst>
            </p:cNvPr>
            <p:cNvSpPr txBox="1"/>
            <p:nvPr/>
          </p:nvSpPr>
          <p:spPr>
            <a:xfrm>
              <a:off x="9324028" y="10972795"/>
              <a:ext cx="5158926" cy="2539157"/>
            </a:xfrm>
            <a:prstGeom prst="rect">
              <a:avLst/>
            </a:prstGeom>
            <a:noFill/>
          </p:spPr>
          <p:txBody>
            <a:bodyPr wrap="square" rtlCol="0">
              <a:spAutoFit/>
            </a:bodyPr>
            <a:lstStyle/>
            <a:p>
              <a:pPr algn="ctr"/>
              <a:r>
                <a:rPr lang="en-US" sz="5300" dirty="0">
                  <a:latin typeface="Helvetica Neue Light" panose="02000403000000020004" pitchFamily="2" charset="0"/>
                  <a:ea typeface="Helvetica Neue Light" panose="02000403000000020004" pitchFamily="2" charset="0"/>
                  <a:cs typeface="Helvetica Neue" panose="02000503000000020004" pitchFamily="2" charset="0"/>
                </a:rPr>
                <a:t>Find an optimal plan of interventions </a:t>
              </a:r>
            </a:p>
          </p:txBody>
        </p:sp>
      </p:grpSp>
      <p:sp>
        <p:nvSpPr>
          <p:cNvPr id="16" name="TextBox 15">
            <a:extLst>
              <a:ext uri="{FF2B5EF4-FFF2-40B4-BE49-F238E27FC236}">
                <a16:creationId xmlns:a16="http://schemas.microsoft.com/office/drawing/2014/main" id="{005BE849-07A1-3B44-8100-88BBCF00390F}"/>
              </a:ext>
            </a:extLst>
          </p:cNvPr>
          <p:cNvSpPr txBox="1"/>
          <p:nvPr/>
        </p:nvSpPr>
        <p:spPr>
          <a:xfrm>
            <a:off x="8183427" y="7342476"/>
            <a:ext cx="10154600" cy="1323439"/>
          </a:xfrm>
          <a:prstGeom prst="rect">
            <a:avLst/>
          </a:prstGeom>
          <a:noFill/>
        </p:spPr>
        <p:txBody>
          <a:bodyPr wrap="square" rtlCol="0">
            <a:spAutoFit/>
          </a:bodyPr>
          <a:lstStyle/>
          <a:p>
            <a:pPr algn="ctr"/>
            <a:r>
              <a:rPr lang="en-US" sz="4000" dirty="0">
                <a:latin typeface="Helvetica Neue Light" panose="02000403000000020004" pitchFamily="2" charset="0"/>
                <a:ea typeface="Helvetica Neue Light" panose="02000403000000020004" pitchFamily="2" charset="0"/>
              </a:rPr>
              <a:t>We will show how a policy maker can specify the US’s 2020-2021 Intervention plan</a:t>
            </a:r>
          </a:p>
        </p:txBody>
      </p:sp>
      <p:sp>
        <p:nvSpPr>
          <p:cNvPr id="23" name="TextBox 22">
            <a:extLst>
              <a:ext uri="{FF2B5EF4-FFF2-40B4-BE49-F238E27FC236}">
                <a16:creationId xmlns:a16="http://schemas.microsoft.com/office/drawing/2014/main" id="{FBBECD22-AD47-324F-A2D8-251D2321C6B5}"/>
              </a:ext>
            </a:extLst>
          </p:cNvPr>
          <p:cNvSpPr txBox="1"/>
          <p:nvPr/>
        </p:nvSpPr>
        <p:spPr>
          <a:xfrm>
            <a:off x="1338377" y="7492710"/>
            <a:ext cx="5665015" cy="5093702"/>
          </a:xfrm>
          <a:prstGeom prst="rect">
            <a:avLst/>
          </a:prstGeom>
          <a:noFill/>
        </p:spPr>
        <p:txBody>
          <a:bodyPr wrap="square" rtlCol="0">
            <a:spAutoFit/>
          </a:bodyPr>
          <a:lstStyle/>
          <a:p>
            <a:pPr algn="ctr"/>
            <a:r>
              <a:rPr lang="en-US" sz="4000" dirty="0">
                <a:latin typeface="Helvetica Neue" panose="02000503000000020004" pitchFamily="2" charset="0"/>
                <a:ea typeface="Helvetica Neue" panose="02000503000000020004" pitchFamily="2" charset="0"/>
                <a:cs typeface="Helvetica Neue" panose="02000503000000020004" pitchFamily="2" charset="0"/>
              </a:rPr>
              <a:t>Examples</a:t>
            </a:r>
          </a:p>
          <a:p>
            <a:pPr marL="571500" indent="-571500">
              <a:buFont typeface="Arial" panose="020B0604020202020204" pitchFamily="34" charset="0"/>
              <a:buChar char="•"/>
            </a:pPr>
            <a:endParaRPr lang="en-US" sz="3500" dirty="0">
              <a:latin typeface="Helvetica Neue Light" panose="02000403000000020004" pitchFamily="2" charset="0"/>
              <a:ea typeface="Helvetica Neue Light" panose="02000403000000020004" pitchFamily="2" charset="0"/>
            </a:endParaRPr>
          </a:p>
          <a:p>
            <a:pPr algn="ctr"/>
            <a:r>
              <a:rPr lang="en-US" sz="4000" dirty="0">
                <a:latin typeface="Helvetica Neue Light" panose="02000403000000020004" pitchFamily="2" charset="0"/>
                <a:ea typeface="Helvetica Neue Light" panose="02000403000000020004" pitchFamily="2" charset="0"/>
              </a:rPr>
              <a:t>Social distancing</a:t>
            </a:r>
          </a:p>
          <a:p>
            <a:pPr algn="ctr"/>
            <a:endParaRPr lang="en-US" sz="2500" dirty="0">
              <a:latin typeface="Helvetica Neue Light" panose="02000403000000020004" pitchFamily="2" charset="0"/>
              <a:ea typeface="Helvetica Neue Light" panose="02000403000000020004" pitchFamily="2" charset="0"/>
            </a:endParaRPr>
          </a:p>
          <a:p>
            <a:pPr algn="ctr"/>
            <a:r>
              <a:rPr lang="en-US" sz="4000" dirty="0">
                <a:latin typeface="Helvetica Neue Light" panose="02000403000000020004" pitchFamily="2" charset="0"/>
                <a:ea typeface="Helvetica Neue Light" panose="02000403000000020004" pitchFamily="2" charset="0"/>
              </a:rPr>
              <a:t>School and workplace closures</a:t>
            </a:r>
          </a:p>
          <a:p>
            <a:pPr marL="571500" indent="-571500" algn="ctr">
              <a:buFont typeface="Arial" panose="020B0604020202020204" pitchFamily="34" charset="0"/>
              <a:buChar char="•"/>
            </a:pPr>
            <a:endParaRPr lang="en-US" sz="2500" dirty="0">
              <a:latin typeface="Helvetica Neue Light" panose="02000403000000020004" pitchFamily="2" charset="0"/>
              <a:ea typeface="Helvetica Neue Light" panose="02000403000000020004" pitchFamily="2" charset="0"/>
            </a:endParaRPr>
          </a:p>
          <a:p>
            <a:pPr algn="ctr"/>
            <a:r>
              <a:rPr lang="en-US" sz="4000" dirty="0">
                <a:latin typeface="Helvetica Neue Light" panose="02000403000000020004" pitchFamily="2" charset="0"/>
                <a:ea typeface="Helvetica Neue Light" panose="02000403000000020004" pitchFamily="2" charset="0"/>
              </a:rPr>
              <a:t>Border mobility restrictions</a:t>
            </a:r>
          </a:p>
        </p:txBody>
      </p:sp>
      <p:cxnSp>
        <p:nvCxnSpPr>
          <p:cNvPr id="24" name="Straight Connector 23">
            <a:extLst>
              <a:ext uri="{FF2B5EF4-FFF2-40B4-BE49-F238E27FC236}">
                <a16:creationId xmlns:a16="http://schemas.microsoft.com/office/drawing/2014/main" id="{E14285BB-125D-E947-BADC-7D2FAEAC088D}"/>
              </a:ext>
            </a:extLst>
          </p:cNvPr>
          <p:cNvCxnSpPr>
            <a:cxnSpLocks/>
          </p:cNvCxnSpPr>
          <p:nvPr/>
        </p:nvCxnSpPr>
        <p:spPr>
          <a:xfrm flipH="1">
            <a:off x="4193655" y="6400803"/>
            <a:ext cx="1" cy="94903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8839E0-1D9A-254C-B743-C76C02E502D5}"/>
              </a:ext>
            </a:extLst>
          </p:cNvPr>
          <p:cNvCxnSpPr>
            <a:cxnSpLocks/>
          </p:cNvCxnSpPr>
          <p:nvPr/>
        </p:nvCxnSpPr>
        <p:spPr>
          <a:xfrm>
            <a:off x="13659449" y="6504277"/>
            <a:ext cx="0" cy="73472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7" name="Left-Right Arrow 26">
            <a:extLst>
              <a:ext uri="{FF2B5EF4-FFF2-40B4-BE49-F238E27FC236}">
                <a16:creationId xmlns:a16="http://schemas.microsoft.com/office/drawing/2014/main" id="{135D76D8-0E48-864F-92CF-F5FB46D3C927}"/>
              </a:ext>
            </a:extLst>
          </p:cNvPr>
          <p:cNvSpPr/>
          <p:nvPr/>
        </p:nvSpPr>
        <p:spPr>
          <a:xfrm>
            <a:off x="7236400" y="4466850"/>
            <a:ext cx="2643682" cy="865067"/>
          </a:xfrm>
          <a:prstGeom prst="leftRightArrow">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Right Arrow 29">
            <a:extLst>
              <a:ext uri="{FF2B5EF4-FFF2-40B4-BE49-F238E27FC236}">
                <a16:creationId xmlns:a16="http://schemas.microsoft.com/office/drawing/2014/main" id="{FB55D6ED-5DFB-A345-BF40-A94753197652}"/>
              </a:ext>
            </a:extLst>
          </p:cNvPr>
          <p:cNvSpPr/>
          <p:nvPr/>
        </p:nvSpPr>
        <p:spPr>
          <a:xfrm>
            <a:off x="17119063" y="4466850"/>
            <a:ext cx="2643682" cy="865067"/>
          </a:xfrm>
          <a:prstGeom prst="leftRightArrow">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F585537-81D8-6247-87AC-348DF572A464}"/>
              </a:ext>
            </a:extLst>
          </p:cNvPr>
          <p:cNvSpPr txBox="1"/>
          <p:nvPr/>
        </p:nvSpPr>
        <p:spPr>
          <a:xfrm>
            <a:off x="9225767" y="9565021"/>
            <a:ext cx="8658587" cy="3093154"/>
          </a:xfrm>
          <a:prstGeom prst="rect">
            <a:avLst/>
          </a:prstGeom>
          <a:noFill/>
        </p:spPr>
        <p:txBody>
          <a:bodyPr wrap="square" rtlCol="0">
            <a:spAutoFit/>
          </a:bodyPr>
          <a:lstStyle/>
          <a:p>
            <a:pPr algn="ctr"/>
            <a:r>
              <a:rPr lang="en-US" sz="4000" dirty="0">
                <a:latin typeface="Helvetica Neue" panose="02000503000000020004" pitchFamily="2" charset="0"/>
                <a:ea typeface="Helvetica Neue" panose="02000503000000020004" pitchFamily="2" charset="0"/>
                <a:cs typeface="Helvetica Neue" panose="02000503000000020004" pitchFamily="2" charset="0"/>
              </a:rPr>
              <a:t>Exploring the effects of</a:t>
            </a:r>
          </a:p>
          <a:p>
            <a:pPr algn="ctr"/>
            <a:endParaRPr lang="en-US" sz="3500" dirty="0">
              <a:latin typeface="Helvetica Neue Light" panose="02000403000000020004" pitchFamily="2" charset="0"/>
              <a:ea typeface="Helvetica Neue Light" panose="02000403000000020004" pitchFamily="2" charset="0"/>
            </a:endParaRPr>
          </a:p>
          <a:p>
            <a:pPr algn="ctr"/>
            <a:r>
              <a:rPr lang="en-US" sz="4000" dirty="0">
                <a:latin typeface="Helvetica Neue Light" panose="02000403000000020004" pitchFamily="2" charset="0"/>
                <a:ea typeface="Helvetica Neue Light" panose="02000403000000020004" pitchFamily="2" charset="0"/>
              </a:rPr>
              <a:t>Reducing mask wearing compliance</a:t>
            </a:r>
          </a:p>
          <a:p>
            <a:pPr algn="ctr"/>
            <a:endParaRPr lang="en-US" sz="4000" dirty="0">
              <a:latin typeface="Helvetica Neue Light" panose="02000403000000020004" pitchFamily="2" charset="0"/>
              <a:ea typeface="Helvetica Neue Light" panose="02000403000000020004" pitchFamily="2" charset="0"/>
            </a:endParaRPr>
          </a:p>
          <a:p>
            <a:pPr algn="ctr"/>
            <a:r>
              <a:rPr lang="en-US" sz="4000" dirty="0">
                <a:latin typeface="Helvetica Neue Light" panose="02000403000000020004" pitchFamily="2" charset="0"/>
                <a:ea typeface="Helvetica Neue Light" panose="02000403000000020004" pitchFamily="2" charset="0"/>
              </a:rPr>
              <a:t>Vaccine (Pfizer, </a:t>
            </a:r>
            <a:r>
              <a:rPr lang="en-US" sz="4000" dirty="0" err="1">
                <a:latin typeface="Helvetica Neue Light" panose="02000403000000020004" pitchFamily="2" charset="0"/>
                <a:ea typeface="Helvetica Neue Light" panose="02000403000000020004" pitchFamily="2" charset="0"/>
              </a:rPr>
              <a:t>Moderna</a:t>
            </a:r>
            <a:r>
              <a:rPr lang="en-US" sz="4000" dirty="0">
                <a:latin typeface="Helvetica Neue Light" panose="02000403000000020004" pitchFamily="2" charset="0"/>
                <a:ea typeface="Helvetica Neue Light" panose="02000403000000020004" pitchFamily="2" charset="0"/>
              </a:rPr>
              <a:t>, J&amp;J)</a:t>
            </a:r>
          </a:p>
        </p:txBody>
      </p:sp>
      <p:cxnSp>
        <p:nvCxnSpPr>
          <p:cNvPr id="44" name="Straight Connector 43">
            <a:extLst>
              <a:ext uri="{FF2B5EF4-FFF2-40B4-BE49-F238E27FC236}">
                <a16:creationId xmlns:a16="http://schemas.microsoft.com/office/drawing/2014/main" id="{DB43B035-CAAD-724A-9147-BECDC2CB0B71}"/>
              </a:ext>
            </a:extLst>
          </p:cNvPr>
          <p:cNvCxnSpPr>
            <a:cxnSpLocks/>
          </p:cNvCxnSpPr>
          <p:nvPr/>
        </p:nvCxnSpPr>
        <p:spPr>
          <a:xfrm>
            <a:off x="13659449" y="8832169"/>
            <a:ext cx="22394" cy="60267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C92C922-EFC4-494D-BF0F-71644E36E070}"/>
              </a:ext>
            </a:extLst>
          </p:cNvPr>
          <p:cNvSpPr txBox="1"/>
          <p:nvPr/>
        </p:nvSpPr>
        <p:spPr>
          <a:xfrm>
            <a:off x="19912156" y="7495858"/>
            <a:ext cx="6520100" cy="707886"/>
          </a:xfrm>
          <a:prstGeom prst="rect">
            <a:avLst/>
          </a:prstGeom>
          <a:noFill/>
        </p:spPr>
        <p:txBody>
          <a:bodyPr wrap="square" rtlCol="0">
            <a:spAutoFit/>
          </a:bodyPr>
          <a:lstStyle/>
          <a:p>
            <a:pPr algn="ctr"/>
            <a:r>
              <a:rPr lang="en-US" sz="4000" dirty="0">
                <a:latin typeface="Helvetica Neue Light" panose="02000403000000020004" pitchFamily="2" charset="0"/>
                <a:ea typeface="Helvetica Neue Light" panose="02000403000000020004" pitchFamily="2" charset="0"/>
              </a:rPr>
              <a:t>Monte Carlo Tree Search</a:t>
            </a:r>
          </a:p>
        </p:txBody>
      </p:sp>
      <p:cxnSp>
        <p:nvCxnSpPr>
          <p:cNvPr id="49" name="Straight Connector 48">
            <a:extLst>
              <a:ext uri="{FF2B5EF4-FFF2-40B4-BE49-F238E27FC236}">
                <a16:creationId xmlns:a16="http://schemas.microsoft.com/office/drawing/2014/main" id="{75BC7BC3-600E-0D44-A163-BED3E2730A6A}"/>
              </a:ext>
            </a:extLst>
          </p:cNvPr>
          <p:cNvCxnSpPr>
            <a:cxnSpLocks/>
          </p:cNvCxnSpPr>
          <p:nvPr/>
        </p:nvCxnSpPr>
        <p:spPr>
          <a:xfrm>
            <a:off x="23149813" y="6573810"/>
            <a:ext cx="0" cy="734725"/>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A705488-DACC-1E47-8BDC-1C5D3B7D5901}"/>
              </a:ext>
            </a:extLst>
          </p:cNvPr>
          <p:cNvSpPr txBox="1"/>
          <p:nvPr/>
        </p:nvSpPr>
        <p:spPr>
          <a:xfrm>
            <a:off x="20476480" y="9066263"/>
            <a:ext cx="5346665" cy="4170372"/>
          </a:xfrm>
          <a:prstGeom prst="rect">
            <a:avLst/>
          </a:prstGeom>
          <a:noFill/>
        </p:spPr>
        <p:txBody>
          <a:bodyPr wrap="square" rtlCol="0">
            <a:spAutoFit/>
          </a:bodyPr>
          <a:lstStyle/>
          <a:p>
            <a:pPr algn="ct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Generate millions of possible intervention plans</a:t>
            </a:r>
          </a:p>
          <a:p>
            <a:pPr algn="ctr"/>
            <a:endParaRPr lang="en-US" sz="2500" dirty="0">
              <a:latin typeface="Helvetica Neue Light" panose="02000403000000020004" pitchFamily="2" charset="0"/>
              <a:ea typeface="Helvetica Neue Light" panose="02000403000000020004" pitchFamily="2" charset="0"/>
              <a:cs typeface="Helvetica Neue" panose="02000503000000020004" pitchFamily="2" charset="0"/>
            </a:endParaRPr>
          </a:p>
          <a:p>
            <a:pPr algn="ct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Find one that minimizes overall disease burden</a:t>
            </a:r>
          </a:p>
          <a:p>
            <a:pPr algn="ctr"/>
            <a:endParaRPr lang="en-US" sz="4000" dirty="0">
              <a:latin typeface="Helvetica Neue Light" panose="02000403000000020004" pitchFamily="2" charset="0"/>
              <a:ea typeface="Helvetica Neue Light" panose="02000403000000020004" pitchFamily="2" charset="0"/>
            </a:endParaRPr>
          </a:p>
        </p:txBody>
      </p:sp>
      <p:cxnSp>
        <p:nvCxnSpPr>
          <p:cNvPr id="51" name="Straight Connector 50">
            <a:extLst>
              <a:ext uri="{FF2B5EF4-FFF2-40B4-BE49-F238E27FC236}">
                <a16:creationId xmlns:a16="http://schemas.microsoft.com/office/drawing/2014/main" id="{1DD97B89-7AC0-DE42-B6B8-703DD51AF9BE}"/>
              </a:ext>
            </a:extLst>
          </p:cNvPr>
          <p:cNvCxnSpPr>
            <a:cxnSpLocks/>
          </p:cNvCxnSpPr>
          <p:nvPr/>
        </p:nvCxnSpPr>
        <p:spPr>
          <a:xfrm>
            <a:off x="23149813" y="8319813"/>
            <a:ext cx="22394" cy="60267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B3031BC-663F-7A43-BC3A-D6C53AF488B8}"/>
              </a:ext>
            </a:extLst>
          </p:cNvPr>
          <p:cNvCxnSpPr>
            <a:cxnSpLocks/>
          </p:cNvCxnSpPr>
          <p:nvPr/>
        </p:nvCxnSpPr>
        <p:spPr>
          <a:xfrm flipH="1">
            <a:off x="5569527" y="7894926"/>
            <a:ext cx="232756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9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Interventions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009271"/>
            <a:ext cx="24088883" cy="89595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In EpiPolicy, interventions are specified as python functions: effect and cost.</a:t>
            </a:r>
          </a:p>
        </p:txBody>
      </p:sp>
      <p:pic>
        <p:nvPicPr>
          <p:cNvPr id="4" name="Picture 3">
            <a:extLst>
              <a:ext uri="{FF2B5EF4-FFF2-40B4-BE49-F238E27FC236}">
                <a16:creationId xmlns:a16="http://schemas.microsoft.com/office/drawing/2014/main" id="{3B979EB9-792B-7E48-999E-250A2002BD8C}"/>
              </a:ext>
            </a:extLst>
          </p:cNvPr>
          <p:cNvPicPr>
            <a:picLocks noChangeAspect="1"/>
          </p:cNvPicPr>
          <p:nvPr/>
        </p:nvPicPr>
        <p:blipFill>
          <a:blip r:embed="rId3"/>
          <a:stretch>
            <a:fillRect/>
          </a:stretch>
        </p:blipFill>
        <p:spPr>
          <a:xfrm>
            <a:off x="4871953" y="4286983"/>
            <a:ext cx="17458657" cy="10234385"/>
          </a:xfrm>
          <a:prstGeom prst="rect">
            <a:avLst/>
          </a:prstGeom>
        </p:spPr>
      </p:pic>
    </p:spTree>
    <p:extLst>
      <p:ext uri="{BB962C8B-B14F-4D97-AF65-F5344CB8AC3E}">
        <p14:creationId xmlns:p14="http://schemas.microsoft.com/office/powerpoint/2010/main" val="3857560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 sz="7200" dirty="0" err="1">
                <a:latin typeface="Helvetica Neue Light" panose="02000403000000020004" pitchFamily="2" charset="0"/>
                <a:ea typeface="Helvetica Neue Light" panose="02000403000000020004" pitchFamily="2" charset="0"/>
                <a:cs typeface="Helvetica Neue" panose="02000503000000020004" pitchFamily="2" charset="0"/>
              </a:rPr>
              <a:t>EpiPolicy</a:t>
            </a:r>
            <a:r>
              <a:rPr lang="en" sz="7200" dirty="0">
                <a:latin typeface="Helvetica Neue Light" panose="02000403000000020004" pitchFamily="2" charset="0"/>
                <a:ea typeface="Helvetica Neue Light" panose="02000403000000020004" pitchFamily="2" charset="0"/>
                <a:cs typeface="Helvetica Neue" panose="02000503000000020004" pitchFamily="2" charset="0"/>
              </a:rPr>
              <a:t> is a Tool for Epidemic Policy </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67" name="Google Shape;67;p14"/>
          <p:cNvSpPr txBox="1">
            <a:spLocks noGrp="1"/>
          </p:cNvSpPr>
          <p:nvPr>
            <p:ph type="body" idx="1"/>
          </p:nvPr>
        </p:nvSpPr>
        <p:spPr>
          <a:prstGeom prst="rect">
            <a:avLst/>
          </a:prstGeom>
        </p:spPr>
        <p:txBody>
          <a:bodyPr spcFirstLastPara="1" wrap="square" lIns="271250" tIns="271250" rIns="271250" bIns="271250" anchor="t" anchorCtr="0">
            <a:noAutofit/>
          </a:bodyPr>
          <a:lstStyle/>
          <a:p>
            <a:pPr marL="1358900" lvl="0" indent="-1022350" algn="l" rtl="0">
              <a:spcBef>
                <a:spcPts val="0"/>
              </a:spcBef>
              <a:spcAft>
                <a:spcPts val="0"/>
              </a:spcAft>
              <a:buSzPts val="5300"/>
              <a:buChar char="-"/>
            </a:pPr>
            <a:r>
              <a:rPr lang="en" dirty="0">
                <a:latin typeface="Helvetica Neue Light" panose="02000403000000020004" pitchFamily="2" charset="0"/>
                <a:ea typeface="Helvetica Neue Light" panose="02000403000000020004" pitchFamily="2" charset="0"/>
                <a:cs typeface="Helvetica Neue" panose="02000503000000020004" pitchFamily="2" charset="0"/>
              </a:rPr>
              <a:t>Define compartmental models</a:t>
            </a:r>
            <a:endParaRPr dirty="0">
              <a:latin typeface="Helvetica Neue Light" panose="02000403000000020004" pitchFamily="2" charset="0"/>
              <a:ea typeface="Helvetica Neue Light" panose="02000403000000020004" pitchFamily="2" charset="0"/>
              <a:cs typeface="Helvetica Neue" panose="02000503000000020004" pitchFamily="2" charset="0"/>
            </a:endParaRPr>
          </a:p>
          <a:p>
            <a:pPr marL="2717800" lvl="1" indent="-952500" algn="l" rtl="0">
              <a:spcBef>
                <a:spcPts val="0"/>
              </a:spcBef>
              <a:spcAft>
                <a:spcPts val="0"/>
              </a:spcAft>
              <a:buSzPts val="4200"/>
              <a:buChar char="-"/>
            </a:pPr>
            <a:r>
              <a:rPr lang="en" dirty="0">
                <a:latin typeface="Helvetica Neue Light" panose="02000403000000020004" pitchFamily="2" charset="0"/>
                <a:ea typeface="Helvetica Neue Light" panose="02000403000000020004" pitchFamily="2" charset="0"/>
                <a:cs typeface="Helvetica Neue" panose="02000503000000020004" pitchFamily="2" charset="0"/>
              </a:rPr>
              <a:t>Various diseases (e.g. COVID-19)</a:t>
            </a:r>
            <a:br>
              <a:rPr lang="en" dirty="0">
                <a:latin typeface="Helvetica Neue Light" panose="02000403000000020004" pitchFamily="2" charset="0"/>
                <a:ea typeface="Helvetica Neue Light" panose="02000403000000020004" pitchFamily="2" charset="0"/>
                <a:cs typeface="Helvetica Neue" panose="02000503000000020004" pitchFamily="2" charset="0"/>
              </a:rPr>
            </a:br>
            <a:endParaRPr dirty="0">
              <a:latin typeface="Helvetica Neue Light" panose="02000403000000020004" pitchFamily="2" charset="0"/>
              <a:ea typeface="Helvetica Neue Light" panose="02000403000000020004" pitchFamily="2" charset="0"/>
              <a:cs typeface="Helvetica Neue" panose="02000503000000020004" pitchFamily="2" charset="0"/>
            </a:endParaRPr>
          </a:p>
          <a:p>
            <a:pPr marL="1358900" lvl="0" indent="-1022350" algn="l" rtl="0">
              <a:spcBef>
                <a:spcPts val="0"/>
              </a:spcBef>
              <a:spcAft>
                <a:spcPts val="0"/>
              </a:spcAft>
              <a:buSzPts val="5300"/>
              <a:buChar char="-"/>
            </a:pPr>
            <a:r>
              <a:rPr lang="en" dirty="0">
                <a:latin typeface="Helvetica Neue Light" panose="02000403000000020004" pitchFamily="2" charset="0"/>
                <a:ea typeface="Helvetica Neue Light" panose="02000403000000020004" pitchFamily="2" charset="0"/>
                <a:cs typeface="Helvetica Neue" panose="02000503000000020004" pitchFamily="2" charset="0"/>
              </a:rPr>
              <a:t>Define interventions (e.g. school closure)</a:t>
            </a:r>
            <a:br>
              <a:rPr lang="en" dirty="0">
                <a:latin typeface="Helvetica Neue Light" panose="02000403000000020004" pitchFamily="2" charset="0"/>
                <a:ea typeface="Helvetica Neue Light" panose="02000403000000020004" pitchFamily="2" charset="0"/>
                <a:cs typeface="Helvetica Neue" panose="02000503000000020004" pitchFamily="2" charset="0"/>
              </a:rPr>
            </a:br>
            <a:endParaRPr dirty="0">
              <a:latin typeface="Helvetica Neue Light" panose="02000403000000020004" pitchFamily="2" charset="0"/>
              <a:ea typeface="Helvetica Neue Light" panose="02000403000000020004" pitchFamily="2" charset="0"/>
              <a:cs typeface="Helvetica Neue" panose="02000503000000020004" pitchFamily="2" charset="0"/>
            </a:endParaRPr>
          </a:p>
          <a:p>
            <a:pPr marL="1358900" lvl="0" indent="-1022350" algn="l" rtl="0">
              <a:spcBef>
                <a:spcPts val="0"/>
              </a:spcBef>
              <a:spcAft>
                <a:spcPts val="0"/>
              </a:spcAft>
              <a:buSzPts val="5300"/>
              <a:buChar char="-"/>
            </a:pPr>
            <a:r>
              <a:rPr lang="en" dirty="0">
                <a:latin typeface="Helvetica Neue Light" panose="02000403000000020004" pitchFamily="2" charset="0"/>
                <a:ea typeface="Helvetica Neue Light" panose="02000403000000020004" pitchFamily="2" charset="0"/>
                <a:cs typeface="Helvetica Neue" panose="02000503000000020004" pitchFamily="2" charset="0"/>
              </a:rPr>
              <a:t>Define schedules of interventions </a:t>
            </a:r>
          </a:p>
          <a:p>
            <a:pPr marL="1816100" lvl="1" indent="-1022350">
              <a:spcBef>
                <a:spcPts val="0"/>
              </a:spcBef>
              <a:buSzPts val="5300"/>
              <a:buChar char="-"/>
            </a:pPr>
            <a:r>
              <a:rPr lang="en" dirty="0">
                <a:latin typeface="Helvetica Neue Light" panose="02000403000000020004" pitchFamily="2" charset="0"/>
                <a:ea typeface="Helvetica Neue Light" panose="02000403000000020004" pitchFamily="2" charset="0"/>
                <a:cs typeface="Helvetica Neue" panose="02000503000000020004" pitchFamily="2" charset="0"/>
              </a:rPr>
              <a:t> across locales and population groups</a:t>
            </a:r>
          </a:p>
          <a:p>
            <a:pPr marL="1765300" lvl="1" indent="0" algn="l" rtl="0">
              <a:spcBef>
                <a:spcPts val="0"/>
              </a:spcBef>
              <a:spcAft>
                <a:spcPts val="0"/>
              </a:spcAft>
              <a:buSzPts val="4200"/>
              <a:buNone/>
            </a:pPr>
            <a:endParaRPr dirty="0">
              <a:latin typeface="Helvetica Neue Light" panose="02000403000000020004" pitchFamily="2" charset="0"/>
              <a:ea typeface="Helvetica Neue Light" panose="02000403000000020004" pitchFamily="2" charset="0"/>
              <a:cs typeface="Helvetica Neue" panose="02000503000000020004" pitchFamily="2" charset="0"/>
            </a:endParaRPr>
          </a:p>
          <a:p>
            <a:pPr marL="1358900" lvl="0" indent="-1022350" algn="l" rtl="0">
              <a:spcBef>
                <a:spcPts val="0"/>
              </a:spcBef>
              <a:spcAft>
                <a:spcPts val="0"/>
              </a:spcAft>
              <a:buSzPts val="530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Optionally optimize using Monte Carlo Simulation</a:t>
            </a:r>
          </a:p>
          <a:p>
            <a:pPr marL="1358900" lvl="0" indent="-1022350" algn="l" rtl="0">
              <a:spcBef>
                <a:spcPts val="0"/>
              </a:spcBef>
              <a:spcAft>
                <a:spcPts val="0"/>
              </a:spcAft>
              <a:buSzPts val="5300"/>
              <a:buChar char="-"/>
            </a:pPr>
            <a:endParaRPr dirty="0">
              <a:latin typeface="Helvetica Neue Light" panose="02000403000000020004" pitchFamily="2" charset="0"/>
              <a:ea typeface="Helvetica Neue Light" panose="02000403000000020004" pitchFamily="2" charset="0"/>
              <a:cs typeface="Helvetica Neue" panose="02000503000000020004" pitchFamily="2" charset="0"/>
            </a:endParaRPr>
          </a:p>
          <a:p>
            <a:pPr marL="336550" lvl="0" indent="0" algn="l" rtl="0">
              <a:spcBef>
                <a:spcPts val="0"/>
              </a:spcBef>
              <a:spcAft>
                <a:spcPts val="0"/>
              </a:spcAft>
              <a:buSzPts val="5300"/>
              <a:buNone/>
            </a:pPr>
            <a:endParaRPr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1762152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Interventions</a:t>
            </a: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 - effect</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222275" y="2913792"/>
            <a:ext cx="24088883" cy="2742610"/>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The effect method is called at every time step of the simulation. In this method, users specify how the intervention will modify parameters that control disease spread or population dynamics such as the degree of interaction between individuals.</a:t>
            </a:r>
          </a:p>
        </p:txBody>
      </p:sp>
      <p:pic>
        <p:nvPicPr>
          <p:cNvPr id="3" name="Picture 2">
            <a:extLst>
              <a:ext uri="{FF2B5EF4-FFF2-40B4-BE49-F238E27FC236}">
                <a16:creationId xmlns:a16="http://schemas.microsoft.com/office/drawing/2014/main" id="{0392BC28-661A-3A4E-B5F0-8EA10752DD60}"/>
              </a:ext>
            </a:extLst>
          </p:cNvPr>
          <p:cNvPicPr>
            <a:picLocks noChangeAspect="1"/>
          </p:cNvPicPr>
          <p:nvPr/>
        </p:nvPicPr>
        <p:blipFill>
          <a:blip r:embed="rId3"/>
          <a:stretch>
            <a:fillRect/>
          </a:stretch>
        </p:blipFill>
        <p:spPr>
          <a:xfrm>
            <a:off x="2170641" y="5791870"/>
            <a:ext cx="22687492" cy="8965620"/>
          </a:xfrm>
          <a:prstGeom prst="rect">
            <a:avLst/>
          </a:prstGeom>
        </p:spPr>
      </p:pic>
    </p:spTree>
    <p:extLst>
      <p:ext uri="{BB962C8B-B14F-4D97-AF65-F5344CB8AC3E}">
        <p14:creationId xmlns:p14="http://schemas.microsoft.com/office/powerpoint/2010/main" val="3471798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925359" y="1318593"/>
            <a:ext cx="25295400" cy="1696800"/>
          </a:xfrm>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Interventions</a:t>
            </a:r>
            <a:r>
              <a:rPr lang="en-US" sz="5400" dirty="0">
                <a:latin typeface="Helvetica Neue Light" panose="02000403000000020004" pitchFamily="2" charset="0"/>
                <a:ea typeface="Helvetica Neue Light" panose="02000403000000020004" pitchFamily="2" charset="0"/>
                <a:cs typeface="Helvetica Neue" panose="02000503000000020004" pitchFamily="2" charset="0"/>
              </a:rPr>
              <a:t> - cost</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222275" y="2913792"/>
            <a:ext cx="24088883"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The cost method that is also called at every time step. In this method, users specify how much applying the intervention costs at each time step.</a:t>
            </a:r>
          </a:p>
        </p:txBody>
      </p:sp>
      <p:pic>
        <p:nvPicPr>
          <p:cNvPr id="3" name="Picture 2">
            <a:extLst>
              <a:ext uri="{FF2B5EF4-FFF2-40B4-BE49-F238E27FC236}">
                <a16:creationId xmlns:a16="http://schemas.microsoft.com/office/drawing/2014/main" id="{29160708-45DA-E74B-9C0E-E9A18B31735B}"/>
              </a:ext>
            </a:extLst>
          </p:cNvPr>
          <p:cNvPicPr>
            <a:picLocks noChangeAspect="1"/>
          </p:cNvPicPr>
          <p:nvPr/>
        </p:nvPicPr>
        <p:blipFill>
          <a:blip r:embed="rId3"/>
          <a:stretch>
            <a:fillRect/>
          </a:stretch>
        </p:blipFill>
        <p:spPr>
          <a:xfrm>
            <a:off x="1988606" y="5051231"/>
            <a:ext cx="23168906" cy="9206636"/>
          </a:xfrm>
          <a:prstGeom prst="rect">
            <a:avLst/>
          </a:prstGeom>
        </p:spPr>
      </p:pic>
    </p:spTree>
    <p:extLst>
      <p:ext uri="{BB962C8B-B14F-4D97-AF65-F5344CB8AC3E}">
        <p14:creationId xmlns:p14="http://schemas.microsoft.com/office/powerpoint/2010/main" val="4003663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Costs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222275" y="2913792"/>
            <a:ext cx="24337496" cy="2742610"/>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In EpiPolicy, you can specify running costs independently of any intervention with the help of the costs class.</a:t>
            </a:r>
            <a:br>
              <a:rPr lang="en-US" sz="4000" dirty="0">
                <a:latin typeface="Helvetica Neue Light" panose="02000403000000020004" pitchFamily="2" charset="0"/>
                <a:ea typeface="Helvetica Neue Light" panose="02000403000000020004" pitchFamily="2" charset="0"/>
                <a:cs typeface="Helvetica Neue" panose="02000503000000020004" pitchFamily="2" charset="0"/>
              </a:rPr>
            </a:b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You define them as a simple method </a:t>
            </a:r>
            <a:r>
              <a:rPr lang="en-US" sz="4000" dirty="0">
                <a:latin typeface="Consolas" panose="020B0609020204030204" pitchFamily="49" charset="0"/>
                <a:ea typeface="Helvetica Neue Light" panose="02000403000000020004" pitchFamily="2" charset="0"/>
                <a:cs typeface="Consolas" panose="020B0609020204030204" pitchFamily="49" charset="0"/>
              </a:rPr>
              <a:t>cost()</a:t>
            </a: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 which is applied at every time step of a simulation.</a:t>
            </a:r>
          </a:p>
          <a:p>
            <a:pPr>
              <a:lnSpc>
                <a:spcPct val="150000"/>
              </a:lnSpc>
            </a:pPr>
            <a:endParaRPr lang="en-US" sz="40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984C4CA7-2B2B-AC43-9292-A7C5BCE78F98}"/>
              </a:ext>
            </a:extLst>
          </p:cNvPr>
          <p:cNvPicPr>
            <a:picLocks noChangeAspect="1"/>
          </p:cNvPicPr>
          <p:nvPr/>
        </p:nvPicPr>
        <p:blipFill>
          <a:blip r:embed="rId3"/>
          <a:stretch>
            <a:fillRect/>
          </a:stretch>
        </p:blipFill>
        <p:spPr>
          <a:xfrm>
            <a:off x="1222275" y="5133072"/>
            <a:ext cx="24998485" cy="9264718"/>
          </a:xfrm>
          <a:prstGeom prst="rect">
            <a:avLst/>
          </a:prstGeom>
        </p:spPr>
      </p:pic>
    </p:spTree>
    <p:extLst>
      <p:ext uri="{BB962C8B-B14F-4D97-AF65-F5344CB8AC3E}">
        <p14:creationId xmlns:p14="http://schemas.microsoft.com/office/powerpoint/2010/main" val="1912809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Schedule</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54541" y="2913792"/>
            <a:ext cx="24337496"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In EpiPolicy, you can schedule a intervention plan. In this case are considered workplace, school and border closure, with also social distancing, vaccines and mask.</a:t>
            </a:r>
          </a:p>
        </p:txBody>
      </p:sp>
      <p:pic>
        <p:nvPicPr>
          <p:cNvPr id="4" name="Picture 3">
            <a:extLst>
              <a:ext uri="{FF2B5EF4-FFF2-40B4-BE49-F238E27FC236}">
                <a16:creationId xmlns:a16="http://schemas.microsoft.com/office/drawing/2014/main" id="{16833AD5-6DDC-534D-8DCA-3D7094B617CA}"/>
              </a:ext>
            </a:extLst>
          </p:cNvPr>
          <p:cNvPicPr>
            <a:picLocks noChangeAspect="1"/>
          </p:cNvPicPr>
          <p:nvPr/>
        </p:nvPicPr>
        <p:blipFill>
          <a:blip r:embed="rId3"/>
          <a:stretch>
            <a:fillRect/>
          </a:stretch>
        </p:blipFill>
        <p:spPr>
          <a:xfrm>
            <a:off x="5605623" y="5112746"/>
            <a:ext cx="15933577" cy="9365937"/>
          </a:xfrm>
          <a:prstGeom prst="rect">
            <a:avLst/>
          </a:prstGeom>
        </p:spPr>
      </p:pic>
    </p:spTree>
    <p:extLst>
      <p:ext uri="{BB962C8B-B14F-4D97-AF65-F5344CB8AC3E}">
        <p14:creationId xmlns:p14="http://schemas.microsoft.com/office/powerpoint/2010/main" val="2803535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Results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086807" y="2913792"/>
            <a:ext cx="24337496" cy="181928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You can see the overall effect of a plan in the results page, which provides an overview of the number of deaths and infections, the economic costs, and other metrics such as the effective viral reproduction number. </a:t>
            </a:r>
          </a:p>
        </p:txBody>
      </p:sp>
      <p:pic>
        <p:nvPicPr>
          <p:cNvPr id="3" name="Picture 2">
            <a:extLst>
              <a:ext uri="{FF2B5EF4-FFF2-40B4-BE49-F238E27FC236}">
                <a16:creationId xmlns:a16="http://schemas.microsoft.com/office/drawing/2014/main" id="{D92B4182-C509-1D49-B0E2-2904937F5DAA}"/>
              </a:ext>
            </a:extLst>
          </p:cNvPr>
          <p:cNvPicPr>
            <a:picLocks noChangeAspect="1"/>
          </p:cNvPicPr>
          <p:nvPr/>
        </p:nvPicPr>
        <p:blipFill>
          <a:blip r:embed="rId3"/>
          <a:stretch>
            <a:fillRect/>
          </a:stretch>
        </p:blipFill>
        <p:spPr>
          <a:xfrm>
            <a:off x="5215468" y="5077067"/>
            <a:ext cx="16256000" cy="9563608"/>
          </a:xfrm>
          <a:prstGeom prst="rect">
            <a:avLst/>
          </a:prstGeom>
        </p:spPr>
      </p:pic>
    </p:spTree>
    <p:extLst>
      <p:ext uri="{BB962C8B-B14F-4D97-AF65-F5344CB8AC3E}">
        <p14:creationId xmlns:p14="http://schemas.microsoft.com/office/powerpoint/2010/main" val="2431042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Policy optimization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086807" y="2913792"/>
            <a:ext cx="6025193" cy="2742610"/>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With EpiPolicy it is easy to determine the best intervention plan.</a:t>
            </a:r>
          </a:p>
        </p:txBody>
      </p:sp>
      <p:pic>
        <p:nvPicPr>
          <p:cNvPr id="4" name="Picture 3">
            <a:extLst>
              <a:ext uri="{FF2B5EF4-FFF2-40B4-BE49-F238E27FC236}">
                <a16:creationId xmlns:a16="http://schemas.microsoft.com/office/drawing/2014/main" id="{4DAE6298-28B4-2648-BF03-4C6E1CBFE0BA}"/>
              </a:ext>
            </a:extLst>
          </p:cNvPr>
          <p:cNvPicPr>
            <a:picLocks noChangeAspect="1"/>
          </p:cNvPicPr>
          <p:nvPr/>
        </p:nvPicPr>
        <p:blipFill>
          <a:blip r:embed="rId3"/>
          <a:stretch>
            <a:fillRect/>
          </a:stretch>
        </p:blipFill>
        <p:spPr>
          <a:xfrm>
            <a:off x="7450667" y="3173140"/>
            <a:ext cx="18770092" cy="11355659"/>
          </a:xfrm>
          <a:prstGeom prst="rect">
            <a:avLst/>
          </a:prstGeom>
        </p:spPr>
      </p:pic>
    </p:spTree>
    <p:extLst>
      <p:ext uri="{BB962C8B-B14F-4D97-AF65-F5344CB8AC3E}">
        <p14:creationId xmlns:p14="http://schemas.microsoft.com/office/powerpoint/2010/main" val="2009005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6" name="Title 5">
            <a:extLst>
              <a:ext uri="{FF2B5EF4-FFF2-40B4-BE49-F238E27FC236}">
                <a16:creationId xmlns:a16="http://schemas.microsoft.com/office/drawing/2014/main" id="{982CB24F-4009-9443-972B-0A2AB77B160A}"/>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290723CF-89D6-1D48-A73E-3A528BAF9145}"/>
              </a:ext>
            </a:extLst>
          </p:cNvPr>
          <p:cNvSpPr>
            <a:spLocks noGrp="1"/>
          </p:cNvSpPr>
          <p:nvPr>
            <p:ph type="subTitle" idx="1"/>
          </p:nvPr>
        </p:nvSpPr>
        <p:spPr/>
        <p:txBody>
          <a:bodyPr/>
          <a:lstStyle/>
          <a:p>
            <a:endParaRPr lang="en-US"/>
          </a:p>
        </p:txBody>
      </p:sp>
      <p:pic>
        <p:nvPicPr>
          <p:cNvPr id="11" name="Picture 10">
            <a:extLst>
              <a:ext uri="{FF2B5EF4-FFF2-40B4-BE49-F238E27FC236}">
                <a16:creationId xmlns:a16="http://schemas.microsoft.com/office/drawing/2014/main" id="{65C19DFD-41C2-0B48-A743-6BC9115EBF09}"/>
              </a:ext>
            </a:extLst>
          </p:cNvPr>
          <p:cNvPicPr>
            <a:picLocks noChangeAspect="1"/>
          </p:cNvPicPr>
          <p:nvPr/>
        </p:nvPicPr>
        <p:blipFill>
          <a:blip r:embed="rId3"/>
          <a:stretch>
            <a:fillRect/>
          </a:stretch>
        </p:blipFill>
        <p:spPr>
          <a:xfrm>
            <a:off x="-444112" y="-264695"/>
            <a:ext cx="28116743" cy="15815668"/>
          </a:xfrm>
          <a:prstGeom prst="rect">
            <a:avLst/>
          </a:prstGeom>
        </p:spPr>
      </p:pic>
    </p:spTree>
    <p:extLst>
      <p:ext uri="{BB962C8B-B14F-4D97-AF65-F5344CB8AC3E}">
        <p14:creationId xmlns:p14="http://schemas.microsoft.com/office/powerpoint/2010/main" val="1261324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 sz="7200" dirty="0" err="1">
                <a:latin typeface="Helvetica Neue Light" panose="02000403000000020004" pitchFamily="2" charset="0"/>
                <a:ea typeface="Helvetica Neue Light" panose="02000403000000020004" pitchFamily="2" charset="0"/>
                <a:cs typeface="Helvetica Neue" panose="02000503000000020004" pitchFamily="2" charset="0"/>
              </a:rPr>
              <a:t>EpiPolicy</a:t>
            </a:r>
            <a:r>
              <a:rPr lang="en" sz="7200" dirty="0">
                <a:latin typeface="Helvetica Neue Light" panose="02000403000000020004" pitchFamily="2" charset="0"/>
                <a:ea typeface="Helvetica Neue Light" panose="02000403000000020004" pitchFamily="2" charset="0"/>
                <a:cs typeface="Helvetica Neue" panose="02000503000000020004" pitchFamily="2" charset="0"/>
              </a:rPr>
              <a:t> Depends on Expert Epidemiologists and Data</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67" name="Google Shape;67;p14"/>
          <p:cNvSpPr txBox="1">
            <a:spLocks noGrp="1"/>
          </p:cNvSpPr>
          <p:nvPr>
            <p:ph type="body" idx="1"/>
          </p:nvPr>
        </p:nvSpPr>
        <p:spPr>
          <a:prstGeom prst="rect">
            <a:avLst/>
          </a:prstGeom>
        </p:spPr>
        <p:txBody>
          <a:bodyPr spcFirstLastPara="1" wrap="square" lIns="271250" tIns="271250" rIns="271250" bIns="271250" anchor="t" anchorCtr="0">
            <a:noAutofit/>
          </a:bodyPr>
          <a:lstStyle/>
          <a:p>
            <a:pPr marL="1358900" lvl="0" indent="-1022350" algn="l" rtl="0">
              <a:spcBef>
                <a:spcPts val="0"/>
              </a:spcBef>
              <a:spcAft>
                <a:spcPts val="0"/>
              </a:spcAft>
              <a:buSzPts val="530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The model we present to you today is based on </a:t>
            </a:r>
          </a:p>
          <a:p>
            <a:pPr marL="1816100" lvl="1" indent="-1022350">
              <a:spcBef>
                <a:spcPts val="0"/>
              </a:spcBef>
              <a:buSzPts val="530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a rough approximation of data we have gathered and </a:t>
            </a:r>
          </a:p>
          <a:p>
            <a:pPr marL="1816100" lvl="1" indent="-1022350">
              <a:spcBef>
                <a:spcPts val="0"/>
              </a:spcBef>
              <a:buSzPts val="530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our conception of a compartment/locale/facility model</a:t>
            </a:r>
          </a:p>
          <a:p>
            <a:pPr marL="793750" lvl="1" indent="0">
              <a:spcBef>
                <a:spcPts val="0"/>
              </a:spcBef>
              <a:buSzPts val="5300"/>
              <a:buNone/>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358900" lvl="0" indent="-1022350" algn="l" rtl="0">
              <a:spcBef>
                <a:spcPts val="0"/>
              </a:spcBef>
              <a:spcAft>
                <a:spcPts val="0"/>
              </a:spcAft>
              <a:buSzPts val="530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Our operational goal is to interest experts like you in using the tool.</a:t>
            </a:r>
          </a:p>
          <a:p>
            <a:pPr marL="1358900" lvl="0" indent="-1022350" algn="l" rtl="0">
              <a:spcBef>
                <a:spcPts val="0"/>
              </a:spcBef>
              <a:spcAft>
                <a:spcPts val="0"/>
              </a:spcAft>
              <a:buSzPts val="5300"/>
              <a:buChar char="-"/>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358900" lvl="0" indent="-1022350" algn="l" rtl="0">
              <a:spcBef>
                <a:spcPts val="0"/>
              </a:spcBef>
              <a:spcAft>
                <a:spcPts val="0"/>
              </a:spcAft>
              <a:buSzPts val="530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Our societal goal is to minimize social, economic and health costs when combatting an epidemic like Covid-19.</a:t>
            </a:r>
            <a:endParaRPr lang="es-ES" dirty="0">
              <a:latin typeface="Helvetica Neue Light" panose="02000403000000020004" pitchFamily="2" charset="0"/>
              <a:ea typeface="Helvetica Neue Light" panose="02000403000000020004" pitchFamily="2" charset="0"/>
              <a:cs typeface="Helvetica Neue" panose="02000503000000020004" pitchFamily="2" charset="0"/>
            </a:endParaRPr>
          </a:p>
          <a:p>
            <a:pPr marL="1358900" lvl="0" indent="-1022350" algn="l" rtl="0">
              <a:spcBef>
                <a:spcPts val="0"/>
              </a:spcBef>
              <a:spcAft>
                <a:spcPts val="0"/>
              </a:spcAft>
              <a:buSzPts val="5300"/>
              <a:buChar char="-"/>
            </a:pPr>
            <a:endParaRPr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2636734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Model Definition Example: SIR </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67" name="Google Shape;67;p14"/>
          <p:cNvSpPr txBox="1">
            <a:spLocks noGrp="1"/>
          </p:cNvSpPr>
          <p:nvPr>
            <p:ph type="body" idx="1"/>
          </p:nvPr>
        </p:nvSpPr>
        <p:spPr>
          <a:xfrm>
            <a:off x="925359" y="3414741"/>
            <a:ext cx="25295400" cy="10122600"/>
          </a:xfrm>
          <a:prstGeom prst="rect">
            <a:avLst/>
          </a:prstGeom>
        </p:spPr>
        <p:txBody>
          <a:bodyPr spcFirstLastPara="1" wrap="square" lIns="271250" tIns="271250" rIns="271250" bIns="271250" anchor="t" anchorCtr="0">
            <a:noAutofit/>
          </a:bodyPr>
          <a:lstStyle/>
          <a:p>
            <a:pPr marL="1358900" lvl="0" indent="-1022350" algn="l" rtl="0">
              <a:lnSpc>
                <a:spcPct val="150000"/>
              </a:lnSpc>
              <a:spcBef>
                <a:spcPts val="0"/>
              </a:spcBef>
              <a:spcAft>
                <a:spcPts val="0"/>
              </a:spcAft>
              <a:buSzPts val="530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Compartment</a:t>
            </a:r>
          </a:p>
          <a:p>
            <a:pPr marL="1816100" lvl="1" indent="-1022350">
              <a:lnSpc>
                <a:spcPct val="150000"/>
              </a:lnSpc>
              <a:spcBef>
                <a:spcPts val="0"/>
              </a:spcBef>
              <a:buSzPts val="530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Name</a:t>
            </a:r>
          </a:p>
          <a:p>
            <a:pPr marL="1816100" lvl="1" indent="-1022350">
              <a:lnSpc>
                <a:spcPct val="150000"/>
              </a:lnSpc>
              <a:spcBef>
                <a:spcPts val="0"/>
              </a:spcBef>
              <a:buSzPts val="530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Description</a:t>
            </a:r>
          </a:p>
          <a:p>
            <a:pPr marL="1816100" lvl="1" indent="-1022350">
              <a:lnSpc>
                <a:spcPct val="150000"/>
              </a:lnSpc>
              <a:spcBef>
                <a:spcPts val="0"/>
              </a:spcBef>
              <a:buSzPts val="530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Differential Equations</a:t>
            </a:r>
          </a:p>
          <a:p>
            <a:pPr marL="1358900" indent="-1022350">
              <a:lnSpc>
                <a:spcPct val="150000"/>
              </a:lnSpc>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Parameters</a:t>
            </a:r>
            <a:endParaRPr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7" name="Picture 6">
            <a:extLst>
              <a:ext uri="{FF2B5EF4-FFF2-40B4-BE49-F238E27FC236}">
                <a16:creationId xmlns:a16="http://schemas.microsoft.com/office/drawing/2014/main" id="{E5F81103-8ACF-264D-BE4E-D78AC003D88A}"/>
              </a:ext>
            </a:extLst>
          </p:cNvPr>
          <p:cNvPicPr>
            <a:picLocks noChangeAspect="1"/>
          </p:cNvPicPr>
          <p:nvPr/>
        </p:nvPicPr>
        <p:blipFill rotWithShape="1">
          <a:blip r:embed="rId3"/>
          <a:srcRect l="10308" t="7525" r="527" b="5806"/>
          <a:stretch/>
        </p:blipFill>
        <p:spPr>
          <a:xfrm>
            <a:off x="9632998" y="4003535"/>
            <a:ext cx="16655495" cy="8222332"/>
          </a:xfrm>
          <a:prstGeom prst="rect">
            <a:avLst/>
          </a:prstGeom>
        </p:spPr>
      </p:pic>
    </p:spTree>
    <p:extLst>
      <p:ext uri="{BB962C8B-B14F-4D97-AF65-F5344CB8AC3E}">
        <p14:creationId xmlns:p14="http://schemas.microsoft.com/office/powerpoint/2010/main" val="4292705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Covid-19 Compartments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6" name="Picture 5">
            <a:extLst>
              <a:ext uri="{FF2B5EF4-FFF2-40B4-BE49-F238E27FC236}">
                <a16:creationId xmlns:a16="http://schemas.microsoft.com/office/drawing/2014/main" id="{DAAF3E88-A7EC-2A4D-ADF9-4B666382FE55}"/>
              </a:ext>
            </a:extLst>
          </p:cNvPr>
          <p:cNvPicPr>
            <a:picLocks noChangeAspect="1"/>
          </p:cNvPicPr>
          <p:nvPr/>
        </p:nvPicPr>
        <p:blipFill rotWithShape="1">
          <a:blip r:embed="rId3"/>
          <a:srcRect l="9161" t="4353" r="277" b="35830"/>
          <a:stretch/>
        </p:blipFill>
        <p:spPr>
          <a:xfrm>
            <a:off x="1123302" y="3414741"/>
            <a:ext cx="22758674" cy="10894571"/>
          </a:xfrm>
          <a:prstGeom prst="rect">
            <a:avLst/>
          </a:prstGeom>
        </p:spPr>
      </p:pic>
    </p:spTree>
    <p:extLst>
      <p:ext uri="{BB962C8B-B14F-4D97-AF65-F5344CB8AC3E}">
        <p14:creationId xmlns:p14="http://schemas.microsoft.com/office/powerpoint/2010/main" val="978576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Covid-19 Parameters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5" name="Picture 4">
            <a:extLst>
              <a:ext uri="{FF2B5EF4-FFF2-40B4-BE49-F238E27FC236}">
                <a16:creationId xmlns:a16="http://schemas.microsoft.com/office/drawing/2014/main" id="{393E199B-3BD8-9943-A666-DFD1C59A22BC}"/>
              </a:ext>
            </a:extLst>
          </p:cNvPr>
          <p:cNvPicPr>
            <a:picLocks noChangeAspect="1"/>
          </p:cNvPicPr>
          <p:nvPr/>
        </p:nvPicPr>
        <p:blipFill>
          <a:blip r:embed="rId3"/>
          <a:stretch>
            <a:fillRect/>
          </a:stretch>
        </p:blipFill>
        <p:spPr>
          <a:xfrm>
            <a:off x="1158058" y="3101118"/>
            <a:ext cx="24830002" cy="10843482"/>
          </a:xfrm>
          <a:prstGeom prst="rect">
            <a:avLst/>
          </a:prstGeom>
        </p:spPr>
      </p:pic>
    </p:spTree>
    <p:extLst>
      <p:ext uri="{BB962C8B-B14F-4D97-AF65-F5344CB8AC3E}">
        <p14:creationId xmlns:p14="http://schemas.microsoft.com/office/powerpoint/2010/main" val="1041826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EpiPolicy Covid-19 Summary</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6" name="Picture 5">
            <a:extLst>
              <a:ext uri="{FF2B5EF4-FFF2-40B4-BE49-F238E27FC236}">
                <a16:creationId xmlns:a16="http://schemas.microsoft.com/office/drawing/2014/main" id="{0DDADF22-DABA-604F-BC9C-3B899DF66DC3}"/>
              </a:ext>
            </a:extLst>
          </p:cNvPr>
          <p:cNvPicPr>
            <a:picLocks noChangeAspect="1"/>
          </p:cNvPicPr>
          <p:nvPr/>
        </p:nvPicPr>
        <p:blipFill rotWithShape="1">
          <a:blip r:embed="rId3"/>
          <a:srcRect r="295"/>
          <a:stretch/>
        </p:blipFill>
        <p:spPr>
          <a:xfrm>
            <a:off x="1143614" y="6077208"/>
            <a:ext cx="24674057" cy="8157776"/>
          </a:xfrm>
          <a:prstGeom prst="rect">
            <a:avLst/>
          </a:prstGeom>
        </p:spPr>
      </p:pic>
      <p:sp>
        <p:nvSpPr>
          <p:cNvPr id="7" name="TextBox 6">
            <a:extLst>
              <a:ext uri="{FF2B5EF4-FFF2-40B4-BE49-F238E27FC236}">
                <a16:creationId xmlns:a16="http://schemas.microsoft.com/office/drawing/2014/main" id="{04012287-9DE6-6A40-9F5F-82E5BEA58358}"/>
              </a:ext>
            </a:extLst>
          </p:cNvPr>
          <p:cNvSpPr txBox="1"/>
          <p:nvPr/>
        </p:nvSpPr>
        <p:spPr>
          <a:xfrm>
            <a:off x="1143613" y="3015393"/>
            <a:ext cx="24088883" cy="4589270"/>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EpiPolicy automatically generates a visual graph summary of the model</a:t>
            </a:r>
          </a:p>
          <a:p>
            <a:pPr marL="571500" lvl="2" indent="-571500">
              <a:lnSpc>
                <a:spcPct val="150000"/>
              </a:lnSpc>
              <a:buFont typeface="Arial" panose="020B0604020202020204" pitchFamily="34" charset="0"/>
              <a:buChar char="•"/>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Nodes represent compartments</a:t>
            </a:r>
          </a:p>
          <a:p>
            <a:pPr marL="571500" lvl="2" indent="-571500">
              <a:lnSpc>
                <a:spcPct val="150000"/>
              </a:lnSpc>
              <a:buFont typeface="Arial" panose="020B0604020202020204" pitchFamily="34" charset="0"/>
              <a:buChar char="•"/>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Edge-labels represent parameters that affect the transition rate from one compartment to the other</a:t>
            </a:r>
          </a:p>
          <a:p>
            <a:pPr>
              <a:lnSpc>
                <a:spcPct val="150000"/>
              </a:lnSpc>
            </a:pPr>
            <a:br>
              <a:rPr lang="en-US" sz="4000" dirty="0">
                <a:latin typeface="Helvetica Neue Light" panose="02000403000000020004" pitchFamily="2" charset="0"/>
                <a:ea typeface="Helvetica Neue Light" panose="02000403000000020004" pitchFamily="2" charset="0"/>
                <a:cs typeface="Helvetica Neue" panose="02000503000000020004" pitchFamily="2" charset="0"/>
              </a:rPr>
            </a:br>
            <a:endParaRPr lang="en-US" sz="40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2904456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EpiPolicy JSON Specifications</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418804"/>
            <a:ext cx="24088883" cy="89595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EpiPolicy is backed by a simple text-based JSON specification language.</a:t>
            </a:r>
          </a:p>
        </p:txBody>
      </p:sp>
      <p:pic>
        <p:nvPicPr>
          <p:cNvPr id="3" name="Picture 2">
            <a:extLst>
              <a:ext uri="{FF2B5EF4-FFF2-40B4-BE49-F238E27FC236}">
                <a16:creationId xmlns:a16="http://schemas.microsoft.com/office/drawing/2014/main" id="{3C71B90C-5DA1-004D-AD35-9CC60051A371}"/>
              </a:ext>
            </a:extLst>
          </p:cNvPr>
          <p:cNvPicPr>
            <a:picLocks noChangeAspect="1"/>
          </p:cNvPicPr>
          <p:nvPr/>
        </p:nvPicPr>
        <p:blipFill rotWithShape="1">
          <a:blip r:embed="rId3"/>
          <a:srcRect t="527"/>
          <a:stretch/>
        </p:blipFill>
        <p:spPr>
          <a:xfrm>
            <a:off x="1143613" y="5020688"/>
            <a:ext cx="24741127" cy="9098723"/>
          </a:xfrm>
          <a:prstGeom prst="rect">
            <a:avLst/>
          </a:prstGeom>
        </p:spPr>
      </p:pic>
    </p:spTree>
    <p:extLst>
      <p:ext uri="{BB962C8B-B14F-4D97-AF65-F5344CB8AC3E}">
        <p14:creationId xmlns:p14="http://schemas.microsoft.com/office/powerpoint/2010/main" val="4271374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prstGeom prst="rect">
            <a:avLst/>
          </a:prstGeom>
        </p:spPr>
        <p:txBody>
          <a:bodyPr spcFirstLastPara="1" wrap="square" lIns="271250" tIns="271250" rIns="271250" bIns="271250" anchor="t" anchorCtr="0">
            <a:noAutofit/>
          </a:bodyPr>
          <a:lstStyle/>
          <a:p>
            <a:pPr lvl="0"/>
            <a:r>
              <a:rPr lang="en-US" sz="7200" dirty="0">
                <a:latin typeface="Helvetica Neue Light" panose="02000403000000020004" pitchFamily="2" charset="0"/>
                <a:ea typeface="Helvetica Neue Light" panose="02000403000000020004" pitchFamily="2" charset="0"/>
                <a:cs typeface="Helvetica Neue" panose="02000503000000020004" pitchFamily="2" charset="0"/>
              </a:rPr>
              <a:t>Locale Definition</a:t>
            </a:r>
            <a:endParaRPr sz="7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04012287-9DE6-6A40-9F5F-82E5BEA58358}"/>
              </a:ext>
            </a:extLst>
          </p:cNvPr>
          <p:cNvSpPr txBox="1"/>
          <p:nvPr/>
        </p:nvSpPr>
        <p:spPr>
          <a:xfrm>
            <a:off x="1143613" y="3122089"/>
            <a:ext cx="24088883" cy="895951"/>
          </a:xfrm>
          <a:prstGeom prst="rect">
            <a:avLst/>
          </a:prstGeom>
          <a:noFill/>
        </p:spPr>
        <p:txBody>
          <a:bodyPr wrap="square" rtlCol="0">
            <a:spAutoFit/>
          </a:bodyPr>
          <a:lstStyle/>
          <a:p>
            <a:pPr>
              <a:lnSpc>
                <a:spcPct val="150000"/>
              </a:lnSpc>
            </a:pPr>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Policy makers can specify the geographic and population properties.</a:t>
            </a:r>
          </a:p>
        </p:txBody>
      </p:sp>
      <p:pic>
        <p:nvPicPr>
          <p:cNvPr id="4" name="Picture 3">
            <a:extLst>
              <a:ext uri="{FF2B5EF4-FFF2-40B4-BE49-F238E27FC236}">
                <a16:creationId xmlns:a16="http://schemas.microsoft.com/office/drawing/2014/main" id="{2829C8F7-B65B-0C40-B070-5DEDF7D3C218}"/>
              </a:ext>
            </a:extLst>
          </p:cNvPr>
          <p:cNvPicPr>
            <a:picLocks noChangeAspect="1"/>
          </p:cNvPicPr>
          <p:nvPr/>
        </p:nvPicPr>
        <p:blipFill>
          <a:blip r:embed="rId3"/>
          <a:stretch>
            <a:fillRect/>
          </a:stretch>
        </p:blipFill>
        <p:spPr>
          <a:xfrm>
            <a:off x="1278084" y="4391958"/>
            <a:ext cx="17305752" cy="9907773"/>
          </a:xfrm>
          <a:prstGeom prst="rect">
            <a:avLst/>
          </a:prstGeom>
        </p:spPr>
      </p:pic>
    </p:spTree>
    <p:extLst>
      <p:ext uri="{BB962C8B-B14F-4D97-AF65-F5344CB8AC3E}">
        <p14:creationId xmlns:p14="http://schemas.microsoft.com/office/powerpoint/2010/main" val="2194496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3349</TotalTime>
  <Words>691</Words>
  <Application>Microsoft Macintosh PowerPoint</Application>
  <PresentationFormat>Personalizado</PresentationFormat>
  <Paragraphs>88</Paragraphs>
  <Slides>26</Slides>
  <Notes>25</Notes>
  <HiddenSlides>1</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vt:lpstr>
      <vt:lpstr>Calibri</vt:lpstr>
      <vt:lpstr>Calibri Light</vt:lpstr>
      <vt:lpstr>Consolas</vt:lpstr>
      <vt:lpstr>Helvetica Neue</vt:lpstr>
      <vt:lpstr>Helvetica Neue Light</vt:lpstr>
      <vt:lpstr>Office Theme</vt:lpstr>
      <vt:lpstr>Presentación de PowerPoint</vt:lpstr>
      <vt:lpstr>EpiPolicy is a Tool for Epidemic Policy </vt:lpstr>
      <vt:lpstr>EpiPolicy Depends on Expert Epidemiologists and Data</vt:lpstr>
      <vt:lpstr>Model Definition Example: SIR </vt:lpstr>
      <vt:lpstr>Covid-19 Compartments</vt:lpstr>
      <vt:lpstr>Covid-19 Parameters</vt:lpstr>
      <vt:lpstr>EpiPolicy Covid-19 Summary</vt:lpstr>
      <vt:lpstr>EpiPolicy JSON Specifications</vt:lpstr>
      <vt:lpstr>Locale Definition</vt:lpstr>
      <vt:lpstr>Locale Definition – GPWv4 plugin</vt:lpstr>
      <vt:lpstr>Groups Definition</vt:lpstr>
      <vt:lpstr>Parameters Definition</vt:lpstr>
      <vt:lpstr>Parameters Definition – Senior Example</vt:lpstr>
      <vt:lpstr>Facilities Definition</vt:lpstr>
      <vt:lpstr>Facilities Definition - SynthPop</vt:lpstr>
      <vt:lpstr>Mobility Definition</vt:lpstr>
      <vt:lpstr>Mobility Definition – travelers proportion</vt:lpstr>
      <vt:lpstr>EpiPolicy Interventions</vt:lpstr>
      <vt:lpstr>Interventions</vt:lpstr>
      <vt:lpstr>Interventions - effect</vt:lpstr>
      <vt:lpstr>Interventions - cost</vt:lpstr>
      <vt:lpstr>Costs</vt:lpstr>
      <vt:lpstr>Schedule</vt:lpstr>
      <vt:lpstr>Results</vt:lpstr>
      <vt:lpstr>Policy optimization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Epipolicy</dc:title>
  <cp:lastModifiedBy>Dennis Shasha</cp:lastModifiedBy>
  <cp:revision>52</cp:revision>
  <cp:lastPrinted>2021-03-16T11:31:20Z</cp:lastPrinted>
  <dcterms:modified xsi:type="dcterms:W3CDTF">2021-03-28T17:52:48Z</dcterms:modified>
</cp:coreProperties>
</file>