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260" r:id="rId4"/>
    <p:sldId id="257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13" d="100"/>
          <a:sy n="113" d="100"/>
        </p:scale>
        <p:origin x="-7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99E83-EAAE-5941-9854-AD4FDDF71E13}" type="datetimeFigureOut">
              <a:rPr lang="en-US" smtClean="0"/>
              <a:t>12/5/13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828D6-9CAC-C34F-8AF9-8E91F06E158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XXXXXXXXX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47A0B-8217-4127-8533-8CD616B489B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90861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31820-1540-6341-9A23-585DD5B9F54A}" type="datetimeFigureOut">
              <a:rPr lang="en-US" smtClean="0"/>
              <a:t>12/5/13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4351C-34FB-E34D-9E8E-AE1BCDFACC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31820-1540-6341-9A23-585DD5B9F54A}" type="datetimeFigureOut">
              <a:rPr lang="en-US" smtClean="0"/>
              <a:t>12/5/13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4351C-34FB-E34D-9E8E-AE1BCDFACC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31820-1540-6341-9A23-585DD5B9F54A}" type="datetimeFigureOut">
              <a:rPr lang="en-US" smtClean="0"/>
              <a:t>12/5/13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4351C-34FB-E34D-9E8E-AE1BCDFACC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31820-1540-6341-9A23-585DD5B9F54A}" type="datetimeFigureOut">
              <a:rPr lang="en-US" smtClean="0"/>
              <a:t>12/5/13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4351C-34FB-E34D-9E8E-AE1BCDFACC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31820-1540-6341-9A23-585DD5B9F54A}" type="datetimeFigureOut">
              <a:rPr lang="en-US" smtClean="0"/>
              <a:t>12/5/13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4351C-34FB-E34D-9E8E-AE1BCDFACC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31820-1540-6341-9A23-585DD5B9F54A}" type="datetimeFigureOut">
              <a:rPr lang="en-US" smtClean="0"/>
              <a:t>12/5/13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4351C-34FB-E34D-9E8E-AE1BCDFACC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31820-1540-6341-9A23-585DD5B9F54A}" type="datetimeFigureOut">
              <a:rPr lang="en-US" smtClean="0"/>
              <a:t>12/5/13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4351C-34FB-E34D-9E8E-AE1BCDFACC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31820-1540-6341-9A23-585DD5B9F54A}" type="datetimeFigureOut">
              <a:rPr lang="en-US" smtClean="0"/>
              <a:t>12/5/13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4351C-34FB-E34D-9E8E-AE1BCDFACC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31820-1540-6341-9A23-585DD5B9F54A}" type="datetimeFigureOut">
              <a:rPr lang="en-US" smtClean="0"/>
              <a:t>12/5/13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4351C-34FB-E34D-9E8E-AE1BCDFACC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31820-1540-6341-9A23-585DD5B9F54A}" type="datetimeFigureOut">
              <a:rPr lang="en-US" smtClean="0"/>
              <a:t>12/5/13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4351C-34FB-E34D-9E8E-AE1BCDFACC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31820-1540-6341-9A23-585DD5B9F54A}" type="datetimeFigureOut">
              <a:rPr lang="en-US" smtClean="0"/>
              <a:t>12/5/13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4351C-34FB-E34D-9E8E-AE1BCDFACC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31820-1540-6341-9A23-585DD5B9F54A}" type="datetimeFigureOut">
              <a:rPr lang="en-US" smtClean="0"/>
              <a:t>12/5/13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4351C-34FB-E34D-9E8E-AE1BCDFACC1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Wireless Database, MRI, et 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Dennis Shasha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617705" y="1526940"/>
            <a:ext cx="184666" cy="3531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 descr="Screen Shot 2013-04-14 at 1.50.3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3401483" y="4419600"/>
            <a:ext cx="2237317" cy="1206126"/>
          </a:xfrm>
          <a:prstGeom prst="rect">
            <a:avLst/>
          </a:prstGeom>
          <a:ln>
            <a:solidFill>
              <a:srgbClr val="000000"/>
            </a:solidFill>
          </a:ln>
        </p:spPr>
      </p:pic>
      <p:pic>
        <p:nvPicPr>
          <p:cNvPr id="7" name="Picture 6" descr="Screen Shot 2013-04-14 at 1.50.00 P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b="25727"/>
          <a:stretch/>
        </p:blipFill>
        <p:spPr>
          <a:xfrm>
            <a:off x="1676400" y="990600"/>
            <a:ext cx="5791200" cy="23622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Picture 8" descr="Smooth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6553200" y="4429885"/>
            <a:ext cx="1905000" cy="1437515"/>
          </a:xfrm>
          <a:prstGeom prst="rect">
            <a:avLst/>
          </a:prstGeom>
          <a:ln>
            <a:solidFill>
              <a:srgbClr val="000000"/>
            </a:solidFill>
          </a:ln>
        </p:spPr>
      </p:pic>
      <p:pic>
        <p:nvPicPr>
          <p:cNvPr id="11" name="Picture 10" descr="Screen Shot 2013-04-14 at 1.49.40 PM.png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5464" t="6110" r="10748" b="7223"/>
          <a:stretch/>
        </p:blipFill>
        <p:spPr>
          <a:xfrm>
            <a:off x="533400" y="4394199"/>
            <a:ext cx="1947333" cy="1320801"/>
          </a:xfrm>
          <a:prstGeom prst="rect">
            <a:avLst/>
          </a:prstGeom>
          <a:ln>
            <a:solidFill>
              <a:srgbClr val="000000"/>
            </a:solidFill>
          </a:ln>
        </p:spPr>
      </p:pic>
      <p:pic>
        <p:nvPicPr>
          <p:cNvPr id="12" name="Picture 11" descr="Smooth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6705600" y="4582285"/>
            <a:ext cx="1905000" cy="1437515"/>
          </a:xfrm>
          <a:prstGeom prst="rect">
            <a:avLst/>
          </a:prstGeom>
          <a:ln>
            <a:solidFill>
              <a:srgbClr val="000000"/>
            </a:solidFill>
          </a:ln>
        </p:spPr>
      </p:pic>
      <p:pic>
        <p:nvPicPr>
          <p:cNvPr id="13" name="Picture 12" descr="Smooth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6858000" y="4734685"/>
            <a:ext cx="1905000" cy="1437515"/>
          </a:xfrm>
          <a:prstGeom prst="rect">
            <a:avLst/>
          </a:prstGeom>
          <a:ln>
            <a:solidFill>
              <a:srgbClr val="000000"/>
            </a:solidFill>
          </a:ln>
        </p:spPr>
      </p:pic>
      <p:pic>
        <p:nvPicPr>
          <p:cNvPr id="14" name="Picture 13" descr="Smooth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7010400" y="4887085"/>
            <a:ext cx="1905000" cy="1437515"/>
          </a:xfrm>
          <a:prstGeom prst="rect">
            <a:avLst/>
          </a:prstGeom>
          <a:ln>
            <a:solidFill>
              <a:srgbClr val="000000"/>
            </a:solidFill>
          </a:ln>
        </p:spPr>
      </p:pic>
      <p:sp>
        <p:nvSpPr>
          <p:cNvPr id="15" name="TextBox 14"/>
          <p:cNvSpPr txBox="1"/>
          <p:nvPr/>
        </p:nvSpPr>
        <p:spPr>
          <a:xfrm>
            <a:off x="429526" y="3886200"/>
            <a:ext cx="2237474" cy="3531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Choose Parameters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76981" y="3886200"/>
            <a:ext cx="1480819" cy="3531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Authenticate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81800" y="3886200"/>
            <a:ext cx="1570337" cy="3531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Receive Data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E64D6-2E46-B644-B864-A9834A28743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82129994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14400"/>
          </a:xfrm>
        </p:spPr>
        <p:txBody>
          <a:bodyPr/>
          <a:lstStyle/>
          <a:p>
            <a:r>
              <a:rPr lang="en-US" dirty="0" smtClean="0"/>
              <a:t>Current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28.8GB of Data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37 Query Parameters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6000 Experiments (and counting)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Processing backend in Python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Database </a:t>
            </a:r>
            <a:r>
              <a:rPr lang="en-US" smtClean="0"/>
              <a:t>migrating to </a:t>
            </a:r>
            <a:r>
              <a:rPr lang="en-US" dirty="0" smtClean="0"/>
              <a:t>MySQL</a:t>
            </a:r>
          </a:p>
          <a:p>
            <a:pPr marL="457200" indent="-457200">
              <a:buFont typeface="Arial"/>
              <a:buChar char="•"/>
            </a:pPr>
            <a:endParaRPr lang="en-US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294967295"/>
          </p:nvPr>
        </p:nvSpPr>
        <p:spPr>
          <a:xfrm>
            <a:off x="3560852" y="6365696"/>
            <a:ext cx="2133600" cy="365125"/>
          </a:xfrm>
          <a:prstGeom prst="rect">
            <a:avLst/>
          </a:prstGeom>
        </p:spPr>
        <p:txBody>
          <a:bodyPr/>
          <a:lstStyle/>
          <a:p>
            <a:pPr algn="ctr"/>
            <a:fld id="{FE0992D1-2B00-4BB6-A300-DE458E610F11}" type="slidenum">
              <a:rPr lang="en-US" smtClean="0"/>
              <a:pPr algn="ctr"/>
              <a:t>3</a:t>
            </a:fld>
            <a:endParaRPr lang="en-US" dirty="0" smtClean="0"/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6553200" y="640080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1pPr>
            <a:lvl2pPr marL="742950" indent="-2857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2pPr>
            <a:lvl3pPr marL="11430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3pPr>
            <a:lvl4pPr marL="16002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4pPr>
            <a:lvl5pPr marL="2057400" indent="-2286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kern="1200"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Microsoft YaHei" charset="0"/>
                <a:cs typeface="Microsoft YaHei" charset="0"/>
              </a:defRPr>
            </a:lvl9pPr>
          </a:lstStyle>
          <a:p>
            <a:pPr algn="r"/>
            <a:fld id="{642E64D6-2E46-B644-B864-A9834A28743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algn="r"/>
              <a:t>3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80321749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MRI Reconstruction</a:t>
            </a:r>
            <a:endParaRPr lang="en-US" dirty="0"/>
          </a:p>
        </p:txBody>
      </p:sp>
      <p:pic>
        <p:nvPicPr>
          <p:cNvPr id="1026" name="Picture 2" descr="D:\programs\mri\slides\data_2d_cardiac_cs_00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17968" t="19112"/>
          <a:stretch/>
        </p:blipFill>
        <p:spPr bwMode="auto">
          <a:xfrm>
            <a:off x="6143625" y="2819400"/>
            <a:ext cx="2000250" cy="1972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programs\mri\slides\example4_2d_cardiac_cine_sth.pn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12619" t="9533" r="53092" b="72387"/>
          <a:stretch/>
        </p:blipFill>
        <p:spPr bwMode="auto">
          <a:xfrm>
            <a:off x="685800" y="1656686"/>
            <a:ext cx="4898572" cy="1296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D:\programs\mri\slides\example4_2d_cardiac_cine_sth.pn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12619" t="39207" r="53092" b="42862"/>
          <a:stretch/>
        </p:blipFill>
        <p:spPr bwMode="auto">
          <a:xfrm>
            <a:off x="685800" y="3317022"/>
            <a:ext cx="4898572" cy="1286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D:\programs\mri\slides\example4_2d_cardiac_cine_sth.pn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12619" t="69432" r="53092" b="12744"/>
          <a:stretch/>
        </p:blipFill>
        <p:spPr bwMode="auto">
          <a:xfrm>
            <a:off x="685800" y="4953000"/>
            <a:ext cx="4898572" cy="1278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068286" y="1369990"/>
            <a:ext cx="2133600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Fully-sampled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68286" y="3002832"/>
            <a:ext cx="2133600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Zero-filled FFT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10443" y="4678165"/>
            <a:ext cx="2449286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Reconstruction - CPU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19107" y="2469432"/>
            <a:ext cx="2449286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Reconstruction - GPU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E64D6-2E46-B644-B864-A9834A28743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31269978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MRI Reconstruction</a:t>
            </a:r>
            <a:endParaRPr lang="en-US" dirty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51734495"/>
              </p:ext>
            </p:extLst>
          </p:nvPr>
        </p:nvGraphicFramePr>
        <p:xfrm>
          <a:off x="990600" y="1828800"/>
          <a:ext cx="7086600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1600200"/>
                <a:gridCol w="1143000"/>
                <a:gridCol w="1600200"/>
                <a:gridCol w="1143000"/>
              </a:tblGrid>
              <a:tr h="838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Device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Single-slice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Speed-up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Multiple-slices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Speed-up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838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CPU </a:t>
                      </a:r>
                      <a:endParaRPr lang="en-US" sz="1600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Intel E5506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308s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 x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2860 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 x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838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GPU</a:t>
                      </a:r>
                    </a:p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AMD V7800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2.54s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121 x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42 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68 x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838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GPU</a:t>
                      </a:r>
                    </a:p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GeForce </a:t>
                      </a:r>
                      <a:r>
                        <a:rPr lang="en-US" sz="1400" u="none" strike="noStrike" dirty="0">
                          <a:effectLst/>
                        </a:rPr>
                        <a:t>GTX </a:t>
                      </a:r>
                      <a:r>
                        <a:rPr lang="en-US" sz="1400" u="none" strike="noStrike" dirty="0" smtClean="0">
                          <a:effectLst/>
                        </a:rPr>
                        <a:t>680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0.8s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385 x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14 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204 x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E64D6-2E46-B644-B864-A9834A28743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46056556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104</Words>
  <Application>Microsoft Macintosh PowerPoint</Application>
  <PresentationFormat>On-screen Show (4:3)</PresentationFormat>
  <Paragraphs>47</Paragraphs>
  <Slides>5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Wireless Database, MRI, et al</vt:lpstr>
      <vt:lpstr>Slide 2</vt:lpstr>
      <vt:lpstr>Current System</vt:lpstr>
      <vt:lpstr>MRI Reconstruction</vt:lpstr>
      <vt:lpstr>MRI Reconstruction</vt:lpstr>
    </vt:vector>
  </TitlesOfParts>
  <Company>New York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Wireless Database, MRI, et al</dc:title>
  <dc:creator>Dennis Shasha</dc:creator>
  <cp:lastModifiedBy>Dennis Shasha</cp:lastModifiedBy>
  <cp:revision>1</cp:revision>
  <dcterms:created xsi:type="dcterms:W3CDTF">2013-12-05T11:45:44Z</dcterms:created>
  <dcterms:modified xsi:type="dcterms:W3CDTF">2013-12-05T11:50:22Z</dcterms:modified>
</cp:coreProperties>
</file>