
<file path=[Content_Types].xml><?xml version="1.0" encoding="utf-8"?>
<Types xmlns="http://schemas.openxmlformats.org/package/2006/content-types"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Default Extension="png" ContentType="image/png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s/slide6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1.xml" ContentType="application/vnd.openxmlformats-officedocument.presentationml.slide+xml"/>
  <Default Extension="rels" ContentType="application/vnd.openxmlformats-package.relationships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61" r:id="rId5"/>
    <p:sldId id="260" r:id="rId6"/>
    <p:sldId id="259" r:id="rId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-1136" y="-10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14095">
              <a:defRPr sz="7040"/>
            </a:lvl1pPr>
          </a:lstStyle>
          <a:p>
            <a:r>
              <a:rPr lang="en-US" dirty="0" smtClean="0"/>
              <a:t>Towards Robotic Identification of Base Station Strength</a:t>
            </a:r>
            <a:endParaRPr dirty="0"/>
          </a:p>
        </p:txBody>
      </p:sp>
      <p:sp>
        <p:nvSpPr>
          <p:cNvPr id="120" name="Shape 120"/>
          <p:cNvSpPr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Cole Smith, Eric Lin, Dr. Dennis Shasha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Use Case</a:t>
            </a:r>
            <a:endParaRPr dirty="0"/>
          </a:p>
        </p:txBody>
      </p:sp>
      <p:sp>
        <p:nvSpPr>
          <p:cNvPr id="124" name="Shape 124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10590474" cy="62865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Millimeter waves are very sensitive to obstacles. </a:t>
            </a:r>
            <a:endParaRPr dirty="0" smtClean="0"/>
          </a:p>
          <a:p>
            <a:r>
              <a:rPr lang="en-US" dirty="0" smtClean="0"/>
              <a:t>Helpful to understand whether a certain set of base stations would cover some area.</a:t>
            </a:r>
            <a:endParaRPr dirty="0" smtClean="0"/>
          </a:p>
          <a:p>
            <a:r>
              <a:rPr lang="en-US" dirty="0" smtClean="0"/>
              <a:t>Sending around people to accomplish this is too expensive and time-consuming.</a:t>
            </a:r>
          </a:p>
          <a:p>
            <a:r>
              <a:rPr lang="en-US" dirty="0" smtClean="0"/>
              <a:t>Robots might do better.</a:t>
            </a:r>
          </a:p>
          <a:p>
            <a:r>
              <a:rPr lang="en-US" dirty="0" smtClean="0"/>
              <a:t>In our use case, millimeter waves were simulated by light sources of different colors.</a:t>
            </a:r>
            <a:endParaRPr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IMG_6133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5803" b="5803"/>
          <a:stretch>
            <a:fillRect/>
          </a:stretch>
        </p:blipFill>
        <p:spPr>
          <a:xfrm>
            <a:off x="7573615" y="3107525"/>
            <a:ext cx="4478685" cy="5278450"/>
          </a:xfrm>
          <a:prstGeom prst="rect">
            <a:avLst/>
          </a:prstGeom>
        </p:spPr>
      </p:pic>
      <p:sp>
        <p:nvSpPr>
          <p:cNvPr id="127" name="Shape 1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 err="1" smtClean="0"/>
              <a:t>Roomba</a:t>
            </a:r>
            <a:r>
              <a:rPr lang="en-US" dirty="0" smtClean="0"/>
              <a:t> Platform Room Traversal</a:t>
            </a:r>
            <a:endParaRPr dirty="0"/>
          </a:p>
        </p:txBody>
      </p:sp>
      <p:sp>
        <p:nvSpPr>
          <p:cNvPr id="128" name="Shape 128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6420694" cy="6286500"/>
          </a:xfrm>
          <a:prstGeom prst="rect">
            <a:avLst/>
          </a:prstGeom>
        </p:spPr>
        <p:txBody>
          <a:bodyPr/>
          <a:lstStyle/>
          <a:p>
            <a:r>
              <a:rPr dirty="0"/>
              <a:t>An iPhone’s camera buffer is streamed to a Raspberry Pi over TCP</a:t>
            </a:r>
            <a:endParaRPr dirty="0" smtClean="0"/>
          </a:p>
          <a:p>
            <a:r>
              <a:rPr lang="en-US" dirty="0" smtClean="0"/>
              <a:t>The </a:t>
            </a:r>
            <a:r>
              <a:rPr lang="en-US" dirty="0" err="1" smtClean="0"/>
              <a:t>iphone</a:t>
            </a:r>
            <a:r>
              <a:rPr lang="en-US" dirty="0" smtClean="0"/>
              <a:t> detects light of various colors (like millimeter waves from different base stations)</a:t>
            </a:r>
            <a:r>
              <a:rPr dirty="0" smtClean="0"/>
              <a:t>. </a:t>
            </a:r>
          </a:p>
          <a:p>
            <a:r>
              <a:rPr lang="en-US" dirty="0" smtClean="0"/>
              <a:t>A room profile indicates over-coverage and dead zones.</a:t>
            </a:r>
            <a:endParaRPr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half" idx="13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44500"/>
            <a:ext cx="11099800" cy="2159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Show room traversal and coverage profile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Artboard 1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1040" r="3453"/>
          <a:stretch>
            <a:fillRect/>
          </a:stretch>
        </p:blipFill>
        <p:spPr>
          <a:xfrm>
            <a:off x="7275699" y="3302992"/>
            <a:ext cx="5454037" cy="4874649"/>
          </a:xfrm>
          <a:prstGeom prst="rect">
            <a:avLst/>
          </a:prstGeom>
        </p:spPr>
      </p:pic>
      <p:sp>
        <p:nvSpPr>
          <p:cNvPr id="123" name="Shape 1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Range Finding Model</a:t>
            </a:r>
          </a:p>
        </p:txBody>
      </p:sp>
      <p:sp>
        <p:nvSpPr>
          <p:cNvPr id="124" name="Shape 124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6304409" cy="6286500"/>
          </a:xfrm>
          <a:prstGeom prst="rect">
            <a:avLst/>
          </a:prstGeom>
        </p:spPr>
        <p:txBody>
          <a:bodyPr/>
          <a:lstStyle/>
          <a:p>
            <a:r>
              <a:t>The Distance of the laser line is found by solving the triangle.</a:t>
            </a:r>
          </a:p>
          <a:p>
            <a:r>
              <a:t>The Angle of Rotation is measured by rotating the camera until the laser dot is in the center of the camera plane.</a:t>
            </a:r>
          </a:p>
          <a:p>
            <a:r>
              <a:t>We know the length from center to camera eye, and every angle, thus we can solve each side.</a:t>
            </a:r>
          </a:p>
          <a:p>
            <a:r>
              <a:t>Can be calibrated to any distance with accuracy of rotating mount.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Navigation</a:t>
            </a:r>
          </a:p>
        </p:txBody>
      </p:sp>
      <p:sp>
        <p:nvSpPr>
          <p:cNvPr id="131" name="Shape 13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Navigation is achieved by </a:t>
            </a:r>
          </a:p>
          <a:p>
            <a:pPr lvl="2"/>
            <a:r>
              <a:t>Maintaining constant speed</a:t>
            </a:r>
          </a:p>
          <a:p>
            <a:pPr lvl="2"/>
            <a:r>
              <a:t>Tracking exact time of travel</a:t>
            </a:r>
          </a:p>
          <a:p>
            <a:pPr lvl="2"/>
            <a:r>
              <a:t>Tracking exact angle changes</a:t>
            </a:r>
          </a:p>
          <a:p>
            <a:r>
              <a:t>This data can be coupled with the wireless sensor payload data for channel sounding.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231</Words>
  <Application>Microsoft Macintosh PowerPoint</Application>
  <PresentationFormat>Custom</PresentationFormat>
  <Paragraphs>24</Paragraphs>
  <Slides>6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White</vt:lpstr>
      <vt:lpstr>Towards Robotic Identification of Base Station Strength</vt:lpstr>
      <vt:lpstr>Use Case</vt:lpstr>
      <vt:lpstr>Roomba Platform Room Traversal</vt:lpstr>
      <vt:lpstr>Show room traversal and coverage profile</vt:lpstr>
      <vt:lpstr>Range Finding Model</vt:lpstr>
      <vt:lpstr>Navigation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Robotic Identification of Base Station Strength</dc:title>
  <cp:lastModifiedBy>Dennis Shasha</cp:lastModifiedBy>
  <cp:revision>1</cp:revision>
  <dcterms:created xsi:type="dcterms:W3CDTF">2017-03-11T22:29:36Z</dcterms:created>
  <dcterms:modified xsi:type="dcterms:W3CDTF">2017-03-11T22:38:58Z</dcterms:modified>
</cp:coreProperties>
</file>