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9.xml" ContentType="application/vnd.openxmlformats-officedocument.presentationml.slide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D332A-262F-0D41-BA9E-2C78533F9539}" type="datetimeFigureOut">
              <a:rPr lang="en-US" smtClean="0"/>
              <a:t>10/8/10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CEA6E-F13E-BF40-8D2F-AEFC15E627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shasha@cs.nyu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Linguistic Explorer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929014" cy="265711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Dennis Shasha (</a:t>
            </a:r>
            <a:r>
              <a:rPr lang="en-US" dirty="0" smtClean="0">
                <a:hlinkClick r:id="rId2"/>
              </a:rPr>
              <a:t>shasha@cs.nyu.edu</a:t>
            </a:r>
            <a:r>
              <a:rPr lang="en-US" dirty="0" smtClean="0"/>
              <a:t>)</a:t>
            </a:r>
          </a:p>
          <a:p>
            <a:r>
              <a:rPr lang="en-US" dirty="0" smtClean="0"/>
              <a:t>Joint work with</a:t>
            </a:r>
          </a:p>
          <a:p>
            <a:r>
              <a:rPr lang="en-US" dirty="0" smtClean="0"/>
              <a:t>Chris Collins, Richard </a:t>
            </a:r>
            <a:r>
              <a:rPr lang="en-US" dirty="0" err="1" smtClean="0"/>
              <a:t>Kayne</a:t>
            </a:r>
            <a:r>
              <a:rPr lang="en-US" dirty="0" smtClean="0"/>
              <a:t> (linguists)</a:t>
            </a:r>
          </a:p>
          <a:p>
            <a:r>
              <a:rPr lang="en-US" dirty="0" err="1" smtClean="0"/>
              <a:t>Sangeeta</a:t>
            </a:r>
            <a:r>
              <a:rPr lang="en-US" dirty="0" smtClean="0"/>
              <a:t> </a:t>
            </a:r>
            <a:r>
              <a:rPr lang="en-US" dirty="0" err="1" smtClean="0"/>
              <a:t>Vishwanath</a:t>
            </a:r>
            <a:r>
              <a:rPr lang="en-US" dirty="0" smtClean="0"/>
              <a:t>, </a:t>
            </a:r>
            <a:r>
              <a:rPr lang="en-US" dirty="0" err="1" smtClean="0"/>
              <a:t>Hiral</a:t>
            </a:r>
            <a:r>
              <a:rPr lang="en-US" dirty="0" smtClean="0"/>
              <a:t> </a:t>
            </a:r>
            <a:r>
              <a:rPr lang="en-US" dirty="0" err="1" smtClean="0"/>
              <a:t>Rajani</a:t>
            </a:r>
            <a:r>
              <a:rPr lang="en-US" dirty="0" smtClean="0"/>
              <a:t>, Jillian </a:t>
            </a:r>
            <a:r>
              <a:rPr lang="en-US" dirty="0" err="1" smtClean="0"/>
              <a:t>Kozyra</a:t>
            </a:r>
            <a:r>
              <a:rPr lang="en-US" dirty="0" smtClean="0"/>
              <a:t>, Jessica Chen, Alex </a:t>
            </a:r>
            <a:r>
              <a:rPr lang="en-US" dirty="0" err="1" smtClean="0"/>
              <a:t>Lobascio</a:t>
            </a:r>
            <a:r>
              <a:rPr lang="en-US" dirty="0" smtClean="0"/>
              <a:t> (programmers)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Cross-linguistic data can give us insight about language universals.</a:t>
            </a:r>
          </a:p>
          <a:p>
            <a:r>
              <a:rPr lang="en-US" dirty="0" smtClean="0"/>
              <a:t>No single linguist can know thousands of languages.</a:t>
            </a:r>
          </a:p>
          <a:p>
            <a:r>
              <a:rPr lang="en-US" dirty="0" smtClean="0"/>
              <a:t>Try to create a system that is easy to use but permits extensive cross-linguistic analysis.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Notion of Language Universals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Chomsky approach: possible to determine “Universal Grammar” by looking at properties of a single language, e.g. structure dependence:</a:t>
            </a:r>
          </a:p>
          <a:p>
            <a:pPr>
              <a:buNone/>
            </a:pPr>
            <a:r>
              <a:rPr lang="en-US" dirty="0" smtClean="0"/>
              <a:t>  a. Will a person who is successful be happy?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b</a:t>
            </a:r>
            <a:r>
              <a:rPr lang="en-US" dirty="0" smtClean="0"/>
              <a:t>. *Is a person who successful will be happy?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Cross-Linguistic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Greenberg 1963 said we should find correlation cross-linguistically, e.g. many language have Dem Num </a:t>
            </a:r>
            <a:r>
              <a:rPr lang="en-US" dirty="0" err="1" smtClean="0"/>
              <a:t>Adj</a:t>
            </a:r>
            <a:r>
              <a:rPr lang="en-US" dirty="0" smtClean="0"/>
              <a:t> N (like English) and many have N </a:t>
            </a:r>
            <a:r>
              <a:rPr lang="en-US" dirty="0" err="1" smtClean="0"/>
              <a:t>Adj</a:t>
            </a:r>
            <a:r>
              <a:rPr lang="en-US" dirty="0" smtClean="0"/>
              <a:t> Num Dem but none have </a:t>
            </a:r>
            <a:r>
              <a:rPr lang="en-US" dirty="0" err="1" smtClean="0"/>
              <a:t>Adj</a:t>
            </a:r>
            <a:r>
              <a:rPr lang="en-US" dirty="0" smtClean="0"/>
              <a:t> Dem Num N.</a:t>
            </a:r>
          </a:p>
          <a:p>
            <a:r>
              <a:rPr lang="en-US" dirty="0" smtClean="0"/>
              <a:t>General idea: Get at structure of Universal Grammar by looking at lots of languages.</a:t>
            </a:r>
          </a:p>
          <a:p>
            <a:r>
              <a:rPr lang="en-US" dirty="0" smtClean="0"/>
              <a:t>One approach: WALS – powerful but dependent on cross-linguistic experts.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language is characterized by property-values (e.g. for syntax, English is Subject Verb Object: yes; for phonology, French is consonant length: short)</a:t>
            </a:r>
          </a:p>
          <a:p>
            <a:r>
              <a:rPr lang="en-US" dirty="0" smtClean="0"/>
              <a:t>Examples illustrate one or more property-values as well as glosses, translations etc.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Principles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Implementation has no preconceived notion of properties, so any qualified user (usually a language expert) may define properties and apply them to a language they know.</a:t>
            </a:r>
          </a:p>
          <a:p>
            <a:r>
              <a:rPr lang="en-US" dirty="0" err="1" smtClean="0"/>
              <a:t>Languages(language</a:t>
            </a:r>
            <a:r>
              <a:rPr lang="en-US" dirty="0" smtClean="0"/>
              <a:t>, property, value)</a:t>
            </a:r>
          </a:p>
          <a:p>
            <a:r>
              <a:rPr lang="en-US" dirty="0" err="1" smtClean="0"/>
              <a:t>Examples(language</a:t>
            </a:r>
            <a:r>
              <a:rPr lang="en-US" dirty="0" smtClean="0"/>
              <a:t>, </a:t>
            </a:r>
            <a:r>
              <a:rPr lang="en-US" dirty="0" err="1" smtClean="0"/>
              <a:t>exampnumber</a:t>
            </a:r>
            <a:r>
              <a:rPr lang="en-US" dirty="0" smtClean="0"/>
              <a:t>, property, value)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about individual languages</a:t>
            </a:r>
          </a:p>
          <a:p>
            <a:r>
              <a:rPr lang="en-US" dirty="0" smtClean="0"/>
              <a:t>Information about properties</a:t>
            </a:r>
          </a:p>
          <a:p>
            <a:r>
              <a:rPr lang="en-US" dirty="0" smtClean="0"/>
              <a:t>Compare two or more languages</a:t>
            </a:r>
          </a:p>
          <a:p>
            <a:r>
              <a:rPr lang="en-US" dirty="0" smtClean="0"/>
              <a:t>Implications (e.g. rules applying to one or more languages)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</a:t>
            </a:r>
            <a:r>
              <a:rPr lang="en-US" smtClean="0"/>
              <a:t>Demon Stay 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Linguistic Explorer allows cross-linguistic research in syntax, phonology, potentially socio-linguistics.</a:t>
            </a:r>
          </a:p>
          <a:p>
            <a:r>
              <a:rPr lang="en-US" dirty="0" smtClean="0"/>
              <a:t>Simple to query.</a:t>
            </a:r>
          </a:p>
          <a:p>
            <a:r>
              <a:rPr lang="en-US" dirty="0" smtClean="0"/>
              <a:t>Simple to add information.</a:t>
            </a:r>
          </a:p>
          <a:p>
            <a:r>
              <a:rPr lang="en-US" dirty="0" smtClean="0"/>
              <a:t>Powerful cross-linguistic capabilities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365</Words>
  <Application>Microsoft Macintosh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Linguistic Explorer</vt:lpstr>
      <vt:lpstr>Objectives</vt:lpstr>
      <vt:lpstr>Notion of Language Universals</vt:lpstr>
      <vt:lpstr>Cross-Linguistic Approach</vt:lpstr>
      <vt:lpstr>Design Principles</vt:lpstr>
      <vt:lpstr>Design Principles II</vt:lpstr>
      <vt:lpstr>Queries</vt:lpstr>
      <vt:lpstr>Demo Demon Stay Away</vt:lpstr>
      <vt:lpstr>Conclusions</vt:lpstr>
    </vt:vector>
  </TitlesOfParts>
  <Company>New York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Linguistic Explorer</dc:title>
  <dc:creator>Dennis Shasha</dc:creator>
  <cp:lastModifiedBy>Dennis Shasha</cp:lastModifiedBy>
  <cp:revision>4</cp:revision>
  <dcterms:created xsi:type="dcterms:W3CDTF">2010-10-09T03:15:29Z</dcterms:created>
  <dcterms:modified xsi:type="dcterms:W3CDTF">2010-10-09T03:51:07Z</dcterms:modified>
</cp:coreProperties>
</file>