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2" r:id="rId2"/>
    <p:sldId id="361" r:id="rId3"/>
  </p:sldIdLst>
  <p:sldSz cx="9144000" cy="5143500" type="screen16x9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邓 思嘉" initials="" lastIdx="0" clrIdx="0"/>
  <p:cmAuthor id="1" name="Shu Sun" initials="S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068C"/>
    <a:srgbClr val="5A2781"/>
    <a:srgbClr val="5F2987"/>
    <a:srgbClr val="652C90"/>
    <a:srgbClr val="53247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81756" autoAdjust="0"/>
  </p:normalViewPr>
  <p:slideViewPr>
    <p:cSldViewPr snapToGrid="0">
      <p:cViewPr varScale="1">
        <p:scale>
          <a:sx n="90" d="100"/>
          <a:sy n="90" d="100"/>
        </p:scale>
        <p:origin x="-2112" y="-104"/>
      </p:cViewPr>
      <p:guideLst>
        <p:guide orient="horz" pos="1620"/>
        <p:guide pos="288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3" d="100"/>
          <a:sy n="133" d="100"/>
        </p:scale>
        <p:origin x="-2552" y="-10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4978826-D381-4D04-9156-43F0DC862692}" type="datetimeFigureOut">
              <a:rPr lang="en-US"/>
              <a:pPr/>
              <a:t>16-04-13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B5B680-9913-43FF-974A-ECE363D231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98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02FDA2-56F8-474D-B586-7B7B200C11B0}" type="datetimeFigureOut">
              <a:rPr lang="en-US"/>
              <a:pPr/>
              <a:t>16-04-13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ABCD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616AE6-92C3-43B7-BD2F-DA8414814B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19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6AE6-92C3-43B7-BD2F-DA8414814B3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02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16AE6-92C3-43B7-BD2F-DA8414814B3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02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-9144" y="0"/>
            <a:ext cx="9153144" cy="5143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227752" y="1532443"/>
            <a:ext cx="3637261" cy="1811289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>
              <a:spcBef>
                <a:spcPts val="0"/>
              </a:spcBef>
              <a:defRPr sz="3000" b="1" i="0">
                <a:solidFill>
                  <a:schemeClr val="bg1"/>
                </a:solidFill>
                <a:latin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227012" y="3718898"/>
            <a:ext cx="1783159" cy="36195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spcBef>
                <a:spcPts val="0"/>
              </a:spcBef>
              <a:defRPr sz="1000" baseline="0">
                <a:solidFill>
                  <a:srgbClr val="FFFFFF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53525" cy="5157788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8315325" y="2921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800" smtClean="0"/>
          </a:p>
        </p:txBody>
      </p:sp>
      <p:sp>
        <p:nvSpPr>
          <p:cNvPr id="18" name="Text Placeholder 2"/>
          <p:cNvSpPr>
            <a:spLocks noGrp="1"/>
          </p:cNvSpPr>
          <p:nvPr>
            <p:ph idx="11"/>
          </p:nvPr>
        </p:nvSpPr>
        <p:spPr>
          <a:xfrm>
            <a:off x="0" y="0"/>
            <a:ext cx="4480560" cy="5156574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997268" y="1583857"/>
            <a:ext cx="3737844" cy="3131018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30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0">
              <a:spcBef>
                <a:spcPts val="0"/>
              </a:spcBef>
              <a:buNone/>
              <a:defRPr baseline="0"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38" y="238125"/>
            <a:ext cx="1487999" cy="2315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2" y="1583857"/>
            <a:ext cx="3810941" cy="3131018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1"/>
          </p:nvPr>
        </p:nvSpPr>
        <p:spPr>
          <a:xfrm>
            <a:off x="4672577" y="712598"/>
            <a:ext cx="4480560" cy="443090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ctr">
              <a:defRPr sz="30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6711" y="228989"/>
            <a:ext cx="2740741" cy="265113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725B408-7AB0-4E00-83BC-B5BFE4C72E18}" type="datetime1">
              <a:rPr lang="en-US"/>
              <a:pPr/>
              <a:t>16-04-13</a:t>
            </a:fld>
            <a:endParaRPr lang="en-US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6D29BF23-D904-4997-9012-FE5D9322CE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792" y="1583857"/>
            <a:ext cx="8315553" cy="3131018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defRPr sz="2000" b="1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176711" y="228989"/>
            <a:ext cx="2740741" cy="265113"/>
          </a:xfrm>
          <a:prstGeom prst="rect">
            <a:avLst/>
          </a:prstGeom>
        </p:spPr>
        <p:txBody>
          <a:bodyPr vert="horz" lIns="0" tIns="0" rIns="0" bIns="0"/>
          <a:lstStyle>
            <a:lvl1pPr marL="0" algn="r">
              <a:spcBef>
                <a:spcPts val="0"/>
              </a:spcBef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1FC86EEF-3C40-4691-A463-C40771387D1E}" type="datetime1">
              <a:rPr lang="en-US"/>
              <a:pPr/>
              <a:t>16-04-13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C8467A1-6BA5-4C6C-BAE8-365A76A192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521"/>
            <a:ext cx="7467600" cy="7203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00151"/>
            <a:ext cx="88392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2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nyu_white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0188" y="234950"/>
            <a:ext cx="673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-52372"/>
            <a:ext cx="9153525" cy="765160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26B092F-2576-47AC-A080-285081A73019}" type="datetime1">
              <a:rPr lang="en-US"/>
              <a:pPr/>
              <a:t>16-04-13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26929EE-D2C9-4206-94B1-199916AC949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907986" y="34915"/>
            <a:ext cx="599370" cy="640838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88" y="238125"/>
            <a:ext cx="1487999" cy="2315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1" r:id="rId3"/>
    <p:sldLayoutId id="2147483702" r:id="rId4"/>
    <p:sldLayoutId id="2147483708" r:id="rId5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28650" indent="-1714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085850" indent="-1714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114550" indent="-285750" algn="l" defTabSz="457200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1349" y="147417"/>
            <a:ext cx="5241301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Propagation Database Progress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9191" y="867728"/>
            <a:ext cx="884561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Motivation: </a:t>
            </a:r>
            <a:r>
              <a:rPr lang="en-US" sz="2000" b="1" dirty="0"/>
              <a:t>E</a:t>
            </a:r>
            <a:r>
              <a:rPr lang="en-US" sz="2000" b="1" dirty="0" smtClean="0"/>
              <a:t>xperimental work by NYU WIRELESS produces GB of data every year</a:t>
            </a:r>
          </a:p>
          <a:p>
            <a:pPr marL="0" lvl="1"/>
            <a:endParaRPr lang="en-US" sz="2000" b="1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Contents: Raw measurement and calibration data, processed Power Delay Profiles (PDPs), per-measurement statistics (excess delay, path loss, …)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000" b="1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Progress this year: Allow each affiliate to use the interface in-house on an </a:t>
            </a:r>
            <a:r>
              <a:rPr lang="en-US" sz="2000" b="1" dirty="0" err="1" smtClean="0"/>
              <a:t>ubuntu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linux</a:t>
            </a:r>
            <a:r>
              <a:rPr lang="en-US" sz="2000" b="1" dirty="0" smtClean="0"/>
              <a:t>) server. Also improvements to the interface for querying and </a:t>
            </a:r>
            <a:r>
              <a:rPr lang="en-US" sz="2000" b="1" smtClean="0"/>
              <a:t>updating</a:t>
            </a:r>
            <a:r>
              <a:rPr lang="en-US" sz="2000" b="1" smtClean="0"/>
              <a:t>.</a:t>
            </a:r>
            <a:endParaRPr lang="en-US" sz="2000" b="1" dirty="0" smtClean="0"/>
          </a:p>
          <a:p>
            <a:pPr marL="742950" lvl="2" indent="-285750">
              <a:buFont typeface="Arial" panose="020B0604020202020204" pitchFamily="34" charset="0"/>
              <a:buChar char="•"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2152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E64D6-2E46-B644-B864-A9834A2874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1349" y="147417"/>
            <a:ext cx="5241301" cy="40011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Database Interface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9191" y="867728"/>
            <a:ext cx="8845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pic>
        <p:nvPicPr>
          <p:cNvPr id="5" name="Picture 4" descr="Screen Shot 2015-01-21 at 1.53.3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" y="867728"/>
            <a:ext cx="8343900" cy="408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2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YU Schools Ma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21160</TotalTime>
  <Words>83</Words>
  <Application>Microsoft Macintosh PowerPoint</Application>
  <PresentationFormat>On-screen Show (16:9)</PresentationFormat>
  <Paragraphs>11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NYU Schools Master Template</vt:lpstr>
      <vt:lpstr>PowerPoint Presentation</vt:lpstr>
      <vt:lpstr>PowerPoint Presentation</vt:lpstr>
    </vt:vector>
  </TitlesOfParts>
  <Company>New York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Bresnahan</dc:creator>
  <cp:lastModifiedBy>George</cp:lastModifiedBy>
  <cp:revision>752</cp:revision>
  <dcterms:created xsi:type="dcterms:W3CDTF">2014-02-16T13:04:33Z</dcterms:created>
  <dcterms:modified xsi:type="dcterms:W3CDTF">2016-04-13T13:54:07Z</dcterms:modified>
</cp:coreProperties>
</file>