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6.jpg" ContentType="image/jpeg"/>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33.jpg" ContentType="image/jpeg"/>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76" r:id="rId1"/>
    <p:sldMasterId id="2147484019" r:id="rId2"/>
  </p:sldMasterIdLst>
  <p:notesMasterIdLst>
    <p:notesMasterId r:id="rId20"/>
  </p:notesMasterIdLst>
  <p:sldIdLst>
    <p:sldId id="256" r:id="rId3"/>
    <p:sldId id="731" r:id="rId4"/>
    <p:sldId id="420" r:id="rId5"/>
    <p:sldId id="267" r:id="rId6"/>
    <p:sldId id="421" r:id="rId7"/>
    <p:sldId id="422" r:id="rId8"/>
    <p:sldId id="470" r:id="rId9"/>
    <p:sldId id="427" r:id="rId10"/>
    <p:sldId id="732" r:id="rId11"/>
    <p:sldId id="272" r:id="rId12"/>
    <p:sldId id="273" r:id="rId13"/>
    <p:sldId id="274" r:id="rId14"/>
    <p:sldId id="275" r:id="rId15"/>
    <p:sldId id="276" r:id="rId16"/>
    <p:sldId id="277" r:id="rId17"/>
    <p:sldId id="278" r:id="rId18"/>
    <p:sldId id="271" r:id="rId19"/>
  </p:sldIdLst>
  <p:sldSz cx="9144000" cy="5143500" type="screen16x9"/>
  <p:notesSz cx="7315200" cy="9601200"/>
  <p:defaultTextStyle>
    <a:defPPr>
      <a:defRPr lang="en-US"/>
    </a:defPPr>
    <a:lvl1pPr marL="0" algn="l" defTabSz="342857" rtl="0" eaLnBrk="1" latinLnBrk="0" hangingPunct="1">
      <a:defRPr sz="1400" kern="1200">
        <a:solidFill>
          <a:schemeClr val="tx1"/>
        </a:solidFill>
        <a:latin typeface="+mn-lt"/>
        <a:ea typeface="+mn-ea"/>
        <a:cs typeface="+mn-cs"/>
      </a:defRPr>
    </a:lvl1pPr>
    <a:lvl2pPr marL="342857" algn="l" defTabSz="342857" rtl="0" eaLnBrk="1" latinLnBrk="0" hangingPunct="1">
      <a:defRPr sz="1400" kern="1200">
        <a:solidFill>
          <a:schemeClr val="tx1"/>
        </a:solidFill>
        <a:latin typeface="+mn-lt"/>
        <a:ea typeface="+mn-ea"/>
        <a:cs typeface="+mn-cs"/>
      </a:defRPr>
    </a:lvl2pPr>
    <a:lvl3pPr marL="685715" algn="l" defTabSz="342857" rtl="0" eaLnBrk="1" latinLnBrk="0" hangingPunct="1">
      <a:defRPr sz="1400" kern="1200">
        <a:solidFill>
          <a:schemeClr val="tx1"/>
        </a:solidFill>
        <a:latin typeface="+mn-lt"/>
        <a:ea typeface="+mn-ea"/>
        <a:cs typeface="+mn-cs"/>
      </a:defRPr>
    </a:lvl3pPr>
    <a:lvl4pPr marL="1028573" algn="l" defTabSz="342857" rtl="0" eaLnBrk="1" latinLnBrk="0" hangingPunct="1">
      <a:defRPr sz="1400" kern="1200">
        <a:solidFill>
          <a:schemeClr val="tx1"/>
        </a:solidFill>
        <a:latin typeface="+mn-lt"/>
        <a:ea typeface="+mn-ea"/>
        <a:cs typeface="+mn-cs"/>
      </a:defRPr>
    </a:lvl4pPr>
    <a:lvl5pPr marL="1371430" algn="l" defTabSz="342857" rtl="0" eaLnBrk="1" latinLnBrk="0" hangingPunct="1">
      <a:defRPr sz="1400" kern="1200">
        <a:solidFill>
          <a:schemeClr val="tx1"/>
        </a:solidFill>
        <a:latin typeface="+mn-lt"/>
        <a:ea typeface="+mn-ea"/>
        <a:cs typeface="+mn-cs"/>
      </a:defRPr>
    </a:lvl5pPr>
    <a:lvl6pPr marL="1714289" algn="l" defTabSz="342857" rtl="0" eaLnBrk="1" latinLnBrk="0" hangingPunct="1">
      <a:defRPr sz="1400" kern="1200">
        <a:solidFill>
          <a:schemeClr val="tx1"/>
        </a:solidFill>
        <a:latin typeface="+mn-lt"/>
        <a:ea typeface="+mn-ea"/>
        <a:cs typeface="+mn-cs"/>
      </a:defRPr>
    </a:lvl6pPr>
    <a:lvl7pPr marL="2057144" algn="l" defTabSz="342857" rtl="0" eaLnBrk="1" latinLnBrk="0" hangingPunct="1">
      <a:defRPr sz="1400" kern="1200">
        <a:solidFill>
          <a:schemeClr val="tx1"/>
        </a:solidFill>
        <a:latin typeface="+mn-lt"/>
        <a:ea typeface="+mn-ea"/>
        <a:cs typeface="+mn-cs"/>
      </a:defRPr>
    </a:lvl7pPr>
    <a:lvl8pPr marL="2400000" algn="l" defTabSz="342857" rtl="0" eaLnBrk="1" latinLnBrk="0" hangingPunct="1">
      <a:defRPr sz="1400" kern="1200">
        <a:solidFill>
          <a:schemeClr val="tx1"/>
        </a:solidFill>
        <a:latin typeface="+mn-lt"/>
        <a:ea typeface="+mn-ea"/>
        <a:cs typeface="+mn-cs"/>
      </a:defRPr>
    </a:lvl8pPr>
    <a:lvl9pPr marL="2742857" algn="l" defTabSz="342857"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00000"/>
    <a:srgbClr val="007E3C"/>
    <a:srgbClr val="5A2781"/>
    <a:srgbClr val="DDE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34" autoAdjust="0"/>
    <p:restoredTop sz="94781" autoAdjust="0"/>
  </p:normalViewPr>
  <p:slideViewPr>
    <p:cSldViewPr snapToGrid="0">
      <p:cViewPr varScale="1">
        <p:scale>
          <a:sx n="144" d="100"/>
          <a:sy n="144" d="100"/>
        </p:scale>
        <p:origin x="1216" y="192"/>
      </p:cViewPr>
      <p:guideLst>
        <p:guide orient="horz" pos="2160"/>
        <p:guide pos="3840"/>
        <p:guide orient="horz" pos="1620"/>
        <p:guide pos="2880"/>
      </p:guideLst>
    </p:cSldViewPr>
  </p:slideViewPr>
  <p:outlineViewPr>
    <p:cViewPr>
      <p:scale>
        <a:sx n="33" d="100"/>
        <a:sy n="33" d="100"/>
      </p:scale>
      <p:origin x="0" y="-4248"/>
    </p:cViewPr>
  </p:outlineViewPr>
  <p:notesTextViewPr>
    <p:cViewPr>
      <p:scale>
        <a:sx n="1" d="1"/>
        <a:sy n="1" d="1"/>
      </p:scale>
      <p:origin x="0" y="0"/>
    </p:cViewPr>
  </p:notesTextViewPr>
  <p:sorterViewPr>
    <p:cViewPr>
      <p:scale>
        <a:sx n="100" d="100"/>
        <a:sy n="100" d="100"/>
      </p:scale>
      <p:origin x="0" y="-28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383BB9-9A06-4A39-9752-275E9FB31B48}" type="doc">
      <dgm:prSet loTypeId="urn:microsoft.com/office/officeart/2005/8/layout/matrix3" loCatId="matrix" qsTypeId="urn:microsoft.com/office/officeart/2005/8/quickstyle/3d5" qsCatId="3D" csTypeId="urn:microsoft.com/office/officeart/2005/8/colors/colorful4" csCatId="colorful" phldr="1"/>
      <dgm:spPr>
        <a:scene3d>
          <a:camera prst="orthographicFront" zoom="95000">
            <a:rot lat="0" lon="0" rev="0"/>
          </a:camera>
          <a:lightRig rig="glow" dir="t">
            <a:rot lat="0" lon="0" rev="4800000"/>
          </a:lightRig>
        </a:scene3d>
      </dgm:spPr>
      <dgm:t>
        <a:bodyPr/>
        <a:lstStyle/>
        <a:p>
          <a:endParaRPr lang="en-US"/>
        </a:p>
      </dgm:t>
    </dgm:pt>
    <dgm:pt modelId="{D675B9D8-2ED6-47BC-8066-420B8108E4D8}">
      <dgm:prSet phldrT="[Text]"/>
      <dgm:spPr>
        <a:ln>
          <a:noFill/>
        </a:ln>
        <a:effectLst>
          <a:outerShdw blurRad="190500" dist="228600" dir="2700000" algn="ctr">
            <a:srgbClr val="000000">
              <a:alpha val="30000"/>
            </a:srgbClr>
          </a:outerShdw>
        </a:effectLst>
        <a:scene3d>
          <a:camera prst="orthographicFront" zoom="95000">
            <a:rot lat="0" lon="0" rev="0"/>
          </a:camera>
          <a:lightRig rig="glow" dir="t">
            <a:rot lat="0" lon="0" rev="4800000"/>
          </a:lightRig>
        </a:scene3d>
        <a:sp3d prstMaterial="matte">
          <a:bevelT w="127000" h="63500"/>
        </a:sp3d>
      </dgm:spPr>
      <dgm:t>
        <a:bodyPr/>
        <a:lstStyle/>
        <a:p>
          <a:r>
            <a:rPr lang="en-US" dirty="0"/>
            <a:t>Sparse &amp; sporadic</a:t>
          </a:r>
        </a:p>
      </dgm:t>
    </dgm:pt>
    <dgm:pt modelId="{446FBA46-810C-443D-A205-27AA55AB6581}" type="parTrans" cxnId="{14140137-39FC-4C2A-9048-FB5B9221796F}">
      <dgm:prSet/>
      <dgm:spPr/>
      <dgm:t>
        <a:bodyPr/>
        <a:lstStyle/>
        <a:p>
          <a:endParaRPr lang="en-US"/>
        </a:p>
      </dgm:t>
    </dgm:pt>
    <dgm:pt modelId="{961BDA10-04E4-458D-9451-938F0870EF81}" type="sibTrans" cxnId="{14140137-39FC-4C2A-9048-FB5B9221796F}">
      <dgm:prSet/>
      <dgm:spPr/>
      <dgm:t>
        <a:bodyPr/>
        <a:lstStyle/>
        <a:p>
          <a:endParaRPr lang="en-US"/>
        </a:p>
      </dgm:t>
    </dgm:pt>
    <dgm:pt modelId="{D2D1F715-1620-4612-A8AC-D7F927F2C5AA}">
      <dgm:prSet phldrT="[Text]"/>
      <dgm:spPr>
        <a:ln>
          <a:noFill/>
        </a:ln>
        <a:effectLst>
          <a:outerShdw blurRad="190500" dist="228600" dir="2700000" algn="ctr">
            <a:srgbClr val="000000">
              <a:alpha val="30000"/>
            </a:srgbClr>
          </a:outerShdw>
        </a:effectLst>
        <a:scene3d>
          <a:camera prst="orthographicFront" zoom="95000">
            <a:rot lat="0" lon="0" rev="0"/>
          </a:camera>
          <a:lightRig rig="glow" dir="t">
            <a:rot lat="0" lon="0" rev="4800000"/>
          </a:lightRig>
        </a:scene3d>
        <a:sp3d prstMaterial="matte">
          <a:bevelT w="127000" h="63500"/>
        </a:sp3d>
      </dgm:spPr>
      <dgm:t>
        <a:bodyPr/>
        <a:lstStyle/>
        <a:p>
          <a:r>
            <a:rPr lang="en-US" dirty="0"/>
            <a:t>Massive</a:t>
          </a:r>
        </a:p>
      </dgm:t>
    </dgm:pt>
    <dgm:pt modelId="{9E87BBE7-9964-4FCD-8578-8DD5443AF4D8}" type="parTrans" cxnId="{C8CD801A-338B-46BD-9E6E-562B4EC02471}">
      <dgm:prSet/>
      <dgm:spPr/>
      <dgm:t>
        <a:bodyPr/>
        <a:lstStyle/>
        <a:p>
          <a:endParaRPr lang="en-US"/>
        </a:p>
      </dgm:t>
    </dgm:pt>
    <dgm:pt modelId="{3308631F-8E63-4D6F-8F6C-5D51BA5F2171}" type="sibTrans" cxnId="{C8CD801A-338B-46BD-9E6E-562B4EC02471}">
      <dgm:prSet/>
      <dgm:spPr/>
      <dgm:t>
        <a:bodyPr/>
        <a:lstStyle/>
        <a:p>
          <a:endParaRPr lang="en-US"/>
        </a:p>
      </dgm:t>
    </dgm:pt>
    <dgm:pt modelId="{245F2DA9-8E20-4186-B7CC-474D574A79DA}">
      <dgm:prSet phldrT="[Text]"/>
      <dgm:spPr>
        <a:ln>
          <a:noFill/>
        </a:ln>
        <a:effectLst>
          <a:outerShdw blurRad="190500" dist="228600" dir="2700000" algn="ctr">
            <a:srgbClr val="000000">
              <a:alpha val="30000"/>
            </a:srgbClr>
          </a:outerShdw>
        </a:effectLst>
        <a:scene3d>
          <a:camera prst="orthographicFront" zoom="95000">
            <a:rot lat="0" lon="0" rev="0"/>
          </a:camera>
          <a:lightRig rig="glow" dir="t">
            <a:rot lat="0" lon="0" rev="4800000"/>
          </a:lightRig>
        </a:scene3d>
        <a:sp3d prstMaterial="matte">
          <a:bevelT w="127000" h="63500"/>
        </a:sp3d>
      </dgm:spPr>
      <dgm:t>
        <a:bodyPr/>
        <a:lstStyle/>
        <a:p>
          <a:r>
            <a:rPr lang="en-US" dirty="0"/>
            <a:t>Low energy budgets</a:t>
          </a:r>
        </a:p>
      </dgm:t>
    </dgm:pt>
    <dgm:pt modelId="{948AB4D2-29DA-4261-AB94-6B7B4FC69A70}" type="parTrans" cxnId="{7B7167FB-10D7-4DA9-B4B5-6512C55056C1}">
      <dgm:prSet/>
      <dgm:spPr/>
      <dgm:t>
        <a:bodyPr/>
        <a:lstStyle/>
        <a:p>
          <a:endParaRPr lang="en-US"/>
        </a:p>
      </dgm:t>
    </dgm:pt>
    <dgm:pt modelId="{2C23A324-4DCC-4F9A-9498-4D2F1E91702D}" type="sibTrans" cxnId="{7B7167FB-10D7-4DA9-B4B5-6512C55056C1}">
      <dgm:prSet/>
      <dgm:spPr/>
      <dgm:t>
        <a:bodyPr/>
        <a:lstStyle/>
        <a:p>
          <a:endParaRPr lang="en-US"/>
        </a:p>
      </dgm:t>
    </dgm:pt>
    <dgm:pt modelId="{67956E9E-1F3D-4776-9CA9-A9AA517EC40E}">
      <dgm:prSet phldrT="[Text]"/>
      <dgm:spPr>
        <a:ln>
          <a:noFill/>
        </a:ln>
        <a:effectLst>
          <a:outerShdw blurRad="190500" dist="228600" dir="2700000" algn="ctr">
            <a:srgbClr val="000000">
              <a:alpha val="30000"/>
            </a:srgbClr>
          </a:outerShdw>
        </a:effectLst>
        <a:scene3d>
          <a:camera prst="orthographicFront" zoom="95000">
            <a:rot lat="0" lon="0" rev="0"/>
          </a:camera>
          <a:lightRig rig="glow" dir="t">
            <a:rot lat="0" lon="0" rev="4800000"/>
          </a:lightRig>
        </a:scene3d>
        <a:sp3d prstMaterial="matte">
          <a:bevelT w="127000" h="63500"/>
        </a:sp3d>
      </dgm:spPr>
      <dgm:t>
        <a:bodyPr/>
        <a:lstStyle/>
        <a:p>
          <a:r>
            <a:rPr lang="en-US" dirty="0"/>
            <a:t>Low data rates</a:t>
          </a:r>
        </a:p>
      </dgm:t>
    </dgm:pt>
    <dgm:pt modelId="{0D94E89A-21A3-4D45-90E8-EF02F38CED62}" type="parTrans" cxnId="{9BE3AD0F-2228-49FF-BA7A-30321DE51BF2}">
      <dgm:prSet/>
      <dgm:spPr/>
      <dgm:t>
        <a:bodyPr/>
        <a:lstStyle/>
        <a:p>
          <a:endParaRPr lang="en-US"/>
        </a:p>
      </dgm:t>
    </dgm:pt>
    <dgm:pt modelId="{7C28DBF6-10F1-4969-9B7F-C8BBDB12746A}" type="sibTrans" cxnId="{9BE3AD0F-2228-49FF-BA7A-30321DE51BF2}">
      <dgm:prSet/>
      <dgm:spPr/>
      <dgm:t>
        <a:bodyPr/>
        <a:lstStyle/>
        <a:p>
          <a:endParaRPr lang="en-US"/>
        </a:p>
      </dgm:t>
    </dgm:pt>
    <dgm:pt modelId="{1FF41978-F117-47F5-AA16-36E9501128C4}" type="pres">
      <dgm:prSet presAssocID="{23383BB9-9A06-4A39-9752-275E9FB31B48}" presName="matrix" presStyleCnt="0">
        <dgm:presLayoutVars>
          <dgm:chMax val="1"/>
          <dgm:dir/>
          <dgm:resizeHandles val="exact"/>
        </dgm:presLayoutVars>
      </dgm:prSet>
      <dgm:spPr/>
    </dgm:pt>
    <dgm:pt modelId="{20690686-C1F0-491B-A8C3-9842FE1580F3}" type="pres">
      <dgm:prSet presAssocID="{23383BB9-9A06-4A39-9752-275E9FB31B48}" presName="diamond" presStyleLbl="bgShp" presStyleIdx="0" presStyleCnt="1" custLinFactNeighborX="1799" custLinFactNeighborY="-5025"/>
      <dgm:spPr>
        <a:ln>
          <a:noFill/>
        </a:ln>
        <a:effectLst>
          <a:outerShdw blurRad="190500" dist="228600" dir="2700000" algn="ctr">
            <a:srgbClr val="000000">
              <a:alpha val="30000"/>
            </a:srgbClr>
          </a:outerShdw>
        </a:effectLst>
        <a:scene3d>
          <a:camera prst="orthographicFront" zoom="95000">
            <a:rot lat="0" lon="0" rev="0"/>
          </a:camera>
          <a:lightRig rig="glow" dir="t">
            <a:rot lat="0" lon="0" rev="4800000"/>
          </a:lightRig>
        </a:scene3d>
        <a:sp3d z="-400500" prstMaterial="matte">
          <a:bevelT w="127000" h="63500"/>
        </a:sp3d>
      </dgm:spPr>
    </dgm:pt>
    <dgm:pt modelId="{CCC01E43-D564-4B23-98DD-FCFED5AEFB2F}" type="pres">
      <dgm:prSet presAssocID="{23383BB9-9A06-4A39-9752-275E9FB31B48}" presName="quad1" presStyleLbl="node1" presStyleIdx="0" presStyleCnt="4" custLinFactNeighborX="-40566" custLinFactNeighborY="-58698">
        <dgm:presLayoutVars>
          <dgm:chMax val="0"/>
          <dgm:chPref val="0"/>
          <dgm:bulletEnabled val="1"/>
        </dgm:presLayoutVars>
      </dgm:prSet>
      <dgm:spPr/>
    </dgm:pt>
    <dgm:pt modelId="{383E6C1A-0893-425E-9A7B-54A0C03D2EA0}" type="pres">
      <dgm:prSet presAssocID="{23383BB9-9A06-4A39-9752-275E9FB31B48}" presName="quad2" presStyleLbl="node1" presStyleIdx="1" presStyleCnt="4" custLinFactNeighborX="42544" custLinFactNeighborY="-34059">
        <dgm:presLayoutVars>
          <dgm:chMax val="0"/>
          <dgm:chPref val="0"/>
          <dgm:bulletEnabled val="1"/>
        </dgm:presLayoutVars>
      </dgm:prSet>
      <dgm:spPr/>
    </dgm:pt>
    <dgm:pt modelId="{15D2F70D-95FE-45E1-A7F9-FA07137A1E3F}" type="pres">
      <dgm:prSet presAssocID="{23383BB9-9A06-4A39-9752-275E9FB31B48}" presName="quad3" presStyleLbl="node1" presStyleIdx="2" presStyleCnt="4" custLinFactNeighborX="-31821" custLinFactNeighborY="20529">
        <dgm:presLayoutVars>
          <dgm:chMax val="0"/>
          <dgm:chPref val="0"/>
          <dgm:bulletEnabled val="1"/>
        </dgm:presLayoutVars>
      </dgm:prSet>
      <dgm:spPr/>
    </dgm:pt>
    <dgm:pt modelId="{521267DD-8B7A-4402-ACB0-5CE24BE9E7EC}" type="pres">
      <dgm:prSet presAssocID="{23383BB9-9A06-4A39-9752-275E9FB31B48}" presName="quad4" presStyleLbl="node1" presStyleIdx="3" presStyleCnt="4" custLinFactNeighborX="45042" custLinFactNeighborY="20681">
        <dgm:presLayoutVars>
          <dgm:chMax val="0"/>
          <dgm:chPref val="0"/>
          <dgm:bulletEnabled val="1"/>
        </dgm:presLayoutVars>
      </dgm:prSet>
      <dgm:spPr/>
    </dgm:pt>
  </dgm:ptLst>
  <dgm:cxnLst>
    <dgm:cxn modelId="{9BE3AD0F-2228-49FF-BA7A-30321DE51BF2}" srcId="{23383BB9-9A06-4A39-9752-275E9FB31B48}" destId="{67956E9E-1F3D-4776-9CA9-A9AA517EC40E}" srcOrd="3" destOrd="0" parTransId="{0D94E89A-21A3-4D45-90E8-EF02F38CED62}" sibTransId="{7C28DBF6-10F1-4969-9B7F-C8BBDB12746A}"/>
    <dgm:cxn modelId="{66FD0513-7334-49B3-88AE-F0E2F13CDD6A}" type="presOf" srcId="{67956E9E-1F3D-4776-9CA9-A9AA517EC40E}" destId="{521267DD-8B7A-4402-ACB0-5CE24BE9E7EC}" srcOrd="0" destOrd="0" presId="urn:microsoft.com/office/officeart/2005/8/layout/matrix3"/>
    <dgm:cxn modelId="{C8CD801A-338B-46BD-9E6E-562B4EC02471}" srcId="{23383BB9-9A06-4A39-9752-275E9FB31B48}" destId="{D2D1F715-1620-4612-A8AC-D7F927F2C5AA}" srcOrd="1" destOrd="0" parTransId="{9E87BBE7-9964-4FCD-8578-8DD5443AF4D8}" sibTransId="{3308631F-8E63-4D6F-8F6C-5D51BA5F2171}"/>
    <dgm:cxn modelId="{14140137-39FC-4C2A-9048-FB5B9221796F}" srcId="{23383BB9-9A06-4A39-9752-275E9FB31B48}" destId="{D675B9D8-2ED6-47BC-8066-420B8108E4D8}" srcOrd="0" destOrd="0" parTransId="{446FBA46-810C-443D-A205-27AA55AB6581}" sibTransId="{961BDA10-04E4-458D-9451-938F0870EF81}"/>
    <dgm:cxn modelId="{E5FC2476-71D1-4C0C-9961-362ED92781C6}" type="presOf" srcId="{D675B9D8-2ED6-47BC-8066-420B8108E4D8}" destId="{CCC01E43-D564-4B23-98DD-FCFED5AEFB2F}" srcOrd="0" destOrd="0" presId="urn:microsoft.com/office/officeart/2005/8/layout/matrix3"/>
    <dgm:cxn modelId="{46E86583-EA1B-4241-84A4-867A5E3B7367}" type="presOf" srcId="{23383BB9-9A06-4A39-9752-275E9FB31B48}" destId="{1FF41978-F117-47F5-AA16-36E9501128C4}" srcOrd="0" destOrd="0" presId="urn:microsoft.com/office/officeart/2005/8/layout/matrix3"/>
    <dgm:cxn modelId="{4259E3C6-5AC1-4173-8F4C-D00D8D0A4142}" type="presOf" srcId="{245F2DA9-8E20-4186-B7CC-474D574A79DA}" destId="{15D2F70D-95FE-45E1-A7F9-FA07137A1E3F}" srcOrd="0" destOrd="0" presId="urn:microsoft.com/office/officeart/2005/8/layout/matrix3"/>
    <dgm:cxn modelId="{C55DB7F0-EA3F-4223-B2E2-1D3B9CC98177}" type="presOf" srcId="{D2D1F715-1620-4612-A8AC-D7F927F2C5AA}" destId="{383E6C1A-0893-425E-9A7B-54A0C03D2EA0}" srcOrd="0" destOrd="0" presId="urn:microsoft.com/office/officeart/2005/8/layout/matrix3"/>
    <dgm:cxn modelId="{7B7167FB-10D7-4DA9-B4B5-6512C55056C1}" srcId="{23383BB9-9A06-4A39-9752-275E9FB31B48}" destId="{245F2DA9-8E20-4186-B7CC-474D574A79DA}" srcOrd="2" destOrd="0" parTransId="{948AB4D2-29DA-4261-AB94-6B7B4FC69A70}" sibTransId="{2C23A324-4DCC-4F9A-9498-4D2F1E91702D}"/>
    <dgm:cxn modelId="{7E463134-A3B9-46C6-8BD4-D90CD3658FAD}" type="presParOf" srcId="{1FF41978-F117-47F5-AA16-36E9501128C4}" destId="{20690686-C1F0-491B-A8C3-9842FE1580F3}" srcOrd="0" destOrd="0" presId="urn:microsoft.com/office/officeart/2005/8/layout/matrix3"/>
    <dgm:cxn modelId="{3D3A78EE-0D46-4DD9-930C-EC9F50E047B0}" type="presParOf" srcId="{1FF41978-F117-47F5-AA16-36E9501128C4}" destId="{CCC01E43-D564-4B23-98DD-FCFED5AEFB2F}" srcOrd="1" destOrd="0" presId="urn:microsoft.com/office/officeart/2005/8/layout/matrix3"/>
    <dgm:cxn modelId="{494DFC2B-1386-47FC-BD77-E4DB0CD7203E}" type="presParOf" srcId="{1FF41978-F117-47F5-AA16-36E9501128C4}" destId="{383E6C1A-0893-425E-9A7B-54A0C03D2EA0}" srcOrd="2" destOrd="0" presId="urn:microsoft.com/office/officeart/2005/8/layout/matrix3"/>
    <dgm:cxn modelId="{351838DF-8B87-4A15-A9BC-186443F765F4}" type="presParOf" srcId="{1FF41978-F117-47F5-AA16-36E9501128C4}" destId="{15D2F70D-95FE-45E1-A7F9-FA07137A1E3F}" srcOrd="3" destOrd="0" presId="urn:microsoft.com/office/officeart/2005/8/layout/matrix3"/>
    <dgm:cxn modelId="{077ACC87-63EB-4998-A70B-51053114DBDB}" type="presParOf" srcId="{1FF41978-F117-47F5-AA16-36E9501128C4}" destId="{521267DD-8B7A-4402-ACB0-5CE24BE9E7EC}"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90686-C1F0-491B-A8C3-9842FE1580F3}">
      <dsp:nvSpPr>
        <dsp:cNvPr id="0" name=""/>
        <dsp:cNvSpPr/>
      </dsp:nvSpPr>
      <dsp:spPr>
        <a:xfrm>
          <a:off x="785958" y="0"/>
          <a:ext cx="1526362" cy="1526362"/>
        </a:xfrm>
        <a:prstGeom prst="diamond">
          <a:avLst/>
        </a:prstGeom>
        <a:solidFill>
          <a:schemeClr val="accent4">
            <a:tint val="40000"/>
            <a:hueOff val="0"/>
            <a:satOff val="0"/>
            <a:lumOff val="0"/>
            <a:alphaOff val="0"/>
          </a:schemeClr>
        </a:solidFill>
        <a:ln>
          <a:noFill/>
        </a:ln>
        <a:effectLst>
          <a:outerShdw blurRad="190500" dist="228600" dir="2700000" algn="ctr" rotWithShape="0">
            <a:srgbClr val="000000">
              <a:alpha val="30000"/>
            </a:srgbClr>
          </a:outerShdw>
        </a:effectLst>
        <a:scene3d>
          <a:camera prst="orthographicFront" zoom="95000">
            <a:rot lat="0" lon="0" rev="0"/>
          </a:camera>
          <a:lightRig rig="glow" dir="t">
            <a:rot lat="0" lon="0" rev="4800000"/>
          </a:lightRig>
        </a:scene3d>
        <a:sp3d z="-400500" prstMaterial="matte">
          <a:bevelT w="127000" h="63500"/>
        </a:sp3d>
      </dsp:spPr>
      <dsp:style>
        <a:lnRef idx="0">
          <a:scrgbClr r="0" g="0" b="0"/>
        </a:lnRef>
        <a:fillRef idx="1">
          <a:scrgbClr r="0" g="0" b="0"/>
        </a:fillRef>
        <a:effectRef idx="0">
          <a:scrgbClr r="0" g="0" b="0"/>
        </a:effectRef>
        <a:fontRef idx="minor"/>
      </dsp:style>
    </dsp:sp>
    <dsp:sp modelId="{CCC01E43-D564-4B23-98DD-FCFED5AEFB2F}">
      <dsp:nvSpPr>
        <dsp:cNvPr id="0" name=""/>
        <dsp:cNvSpPr/>
      </dsp:nvSpPr>
      <dsp:spPr>
        <a:xfrm>
          <a:off x="662022" y="0"/>
          <a:ext cx="595281" cy="595281"/>
        </a:xfrm>
        <a:prstGeom prst="roundRect">
          <a:avLst/>
        </a:prstGeom>
        <a:solidFill>
          <a:schemeClr val="accent4">
            <a:hueOff val="0"/>
            <a:satOff val="0"/>
            <a:lumOff val="0"/>
            <a:alphaOff val="0"/>
          </a:schemeClr>
        </a:solidFill>
        <a:ln>
          <a:noFill/>
        </a:ln>
        <a:effectLst>
          <a:outerShdw blurRad="190500" dist="228600" dir="2700000" algn="ctr" rotWithShape="0">
            <a:srgbClr val="000000">
              <a:alpha val="30000"/>
            </a:srgbClr>
          </a:outerShdw>
        </a:effectLst>
        <a:scene3d>
          <a:camera prst="orthographicFront" zoom="95000">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Sparse &amp; sporadic</a:t>
          </a:r>
        </a:p>
      </dsp:txBody>
      <dsp:txXfrm>
        <a:off x="691081" y="29059"/>
        <a:ext cx="537163" cy="537163"/>
      </dsp:txXfrm>
    </dsp:sp>
    <dsp:sp modelId="{383E6C1A-0893-425E-9A7B-54A0C03D2EA0}">
      <dsp:nvSpPr>
        <dsp:cNvPr id="0" name=""/>
        <dsp:cNvSpPr/>
      </dsp:nvSpPr>
      <dsp:spPr>
        <a:xfrm>
          <a:off x="1797832" y="0"/>
          <a:ext cx="595281" cy="595281"/>
        </a:xfrm>
        <a:prstGeom prst="roundRect">
          <a:avLst/>
        </a:prstGeom>
        <a:solidFill>
          <a:schemeClr val="accent4">
            <a:hueOff val="-1488257"/>
            <a:satOff val="8966"/>
            <a:lumOff val="719"/>
            <a:alphaOff val="0"/>
          </a:schemeClr>
        </a:solidFill>
        <a:ln>
          <a:noFill/>
        </a:ln>
        <a:effectLst>
          <a:outerShdw blurRad="190500" dist="228600" dir="2700000" algn="ctr" rotWithShape="0">
            <a:srgbClr val="000000">
              <a:alpha val="30000"/>
            </a:srgbClr>
          </a:outerShdw>
        </a:effectLst>
        <a:scene3d>
          <a:camera prst="orthographicFront" zoom="95000">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Massive</a:t>
          </a:r>
        </a:p>
      </dsp:txBody>
      <dsp:txXfrm>
        <a:off x="1826891" y="29059"/>
        <a:ext cx="537163" cy="537163"/>
      </dsp:txXfrm>
    </dsp:sp>
    <dsp:sp modelId="{15D2F70D-95FE-45E1-A7F9-FA07137A1E3F}">
      <dsp:nvSpPr>
        <dsp:cNvPr id="0" name=""/>
        <dsp:cNvSpPr/>
      </dsp:nvSpPr>
      <dsp:spPr>
        <a:xfrm>
          <a:off x="714079" y="908281"/>
          <a:ext cx="595281" cy="595281"/>
        </a:xfrm>
        <a:prstGeom prst="roundRect">
          <a:avLst/>
        </a:prstGeom>
        <a:solidFill>
          <a:schemeClr val="accent4">
            <a:hueOff val="-2976513"/>
            <a:satOff val="17933"/>
            <a:lumOff val="1437"/>
            <a:alphaOff val="0"/>
          </a:schemeClr>
        </a:solidFill>
        <a:ln>
          <a:noFill/>
        </a:ln>
        <a:effectLst>
          <a:outerShdw blurRad="190500" dist="228600" dir="2700000" algn="ctr" rotWithShape="0">
            <a:srgbClr val="000000">
              <a:alpha val="30000"/>
            </a:srgbClr>
          </a:outerShdw>
        </a:effectLst>
        <a:scene3d>
          <a:camera prst="orthographicFront" zoom="95000">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Low energy budgets</a:t>
          </a:r>
        </a:p>
      </dsp:txBody>
      <dsp:txXfrm>
        <a:off x="743138" y="937340"/>
        <a:ext cx="537163" cy="537163"/>
      </dsp:txXfrm>
    </dsp:sp>
    <dsp:sp modelId="{521267DD-8B7A-4402-ACB0-5CE24BE9E7EC}">
      <dsp:nvSpPr>
        <dsp:cNvPr id="0" name=""/>
        <dsp:cNvSpPr/>
      </dsp:nvSpPr>
      <dsp:spPr>
        <a:xfrm>
          <a:off x="1812702" y="909186"/>
          <a:ext cx="595281" cy="595281"/>
        </a:xfrm>
        <a:prstGeom prst="roundRect">
          <a:avLst/>
        </a:prstGeom>
        <a:solidFill>
          <a:schemeClr val="accent4">
            <a:hueOff val="-4464770"/>
            <a:satOff val="26899"/>
            <a:lumOff val="2156"/>
            <a:alphaOff val="0"/>
          </a:schemeClr>
        </a:solidFill>
        <a:ln>
          <a:noFill/>
        </a:ln>
        <a:effectLst>
          <a:outerShdw blurRad="190500" dist="228600" dir="2700000" algn="ctr" rotWithShape="0">
            <a:srgbClr val="000000">
              <a:alpha val="30000"/>
            </a:srgbClr>
          </a:outerShdw>
        </a:effectLst>
        <a:scene3d>
          <a:camera prst="orthographicFront" zoom="95000">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Low data rates</a:t>
          </a:r>
        </a:p>
      </dsp:txBody>
      <dsp:txXfrm>
        <a:off x="1841761" y="938245"/>
        <a:ext cx="537163" cy="537163"/>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6.wmf"/><Relationship Id="rId7"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7D6DDD3-D7E9-488B-B626-1E8285E424D8}" type="datetimeFigureOut">
              <a:rPr lang="en-US" smtClean="0"/>
              <a:t>4/25/21</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5CF6084-2C3C-4FE7-B181-D16A3429058A}" type="slidenum">
              <a:rPr lang="en-US" smtClean="0"/>
              <a:t>‹Nº›</a:t>
            </a:fld>
            <a:endParaRPr lang="en-US" dirty="0"/>
          </a:p>
        </p:txBody>
      </p:sp>
    </p:spTree>
    <p:extLst>
      <p:ext uri="{BB962C8B-B14F-4D97-AF65-F5344CB8AC3E}">
        <p14:creationId xmlns:p14="http://schemas.microsoft.com/office/powerpoint/2010/main" val="3435425230"/>
      </p:ext>
    </p:extLst>
  </p:cSld>
  <p:clrMap bg1="lt1" tx1="dk1" bg2="lt2" tx2="dk2" accent1="accent1" accent2="accent2" accent3="accent3" accent4="accent4" accent5="accent5" accent6="accent6" hlink="hlink" folHlink="folHlink"/>
  <p:notesStyle>
    <a:lvl1pPr marL="0" algn="l" defTabSz="685715" rtl="0" eaLnBrk="1" latinLnBrk="0" hangingPunct="1">
      <a:defRPr sz="900" kern="1200">
        <a:solidFill>
          <a:schemeClr val="tx1"/>
        </a:solidFill>
        <a:latin typeface="+mn-lt"/>
        <a:ea typeface="+mn-ea"/>
        <a:cs typeface="+mn-cs"/>
      </a:defRPr>
    </a:lvl1pPr>
    <a:lvl2pPr marL="342857" algn="l" defTabSz="685715" rtl="0" eaLnBrk="1" latinLnBrk="0" hangingPunct="1">
      <a:defRPr sz="900" kern="1200">
        <a:solidFill>
          <a:schemeClr val="tx1"/>
        </a:solidFill>
        <a:latin typeface="+mn-lt"/>
        <a:ea typeface="+mn-ea"/>
        <a:cs typeface="+mn-cs"/>
      </a:defRPr>
    </a:lvl2pPr>
    <a:lvl3pPr marL="685715" algn="l" defTabSz="685715" rtl="0" eaLnBrk="1" latinLnBrk="0" hangingPunct="1">
      <a:defRPr sz="900" kern="1200">
        <a:solidFill>
          <a:schemeClr val="tx1"/>
        </a:solidFill>
        <a:latin typeface="+mn-lt"/>
        <a:ea typeface="+mn-ea"/>
        <a:cs typeface="+mn-cs"/>
      </a:defRPr>
    </a:lvl3pPr>
    <a:lvl4pPr marL="1028573" algn="l" defTabSz="685715" rtl="0" eaLnBrk="1" latinLnBrk="0" hangingPunct="1">
      <a:defRPr sz="900" kern="1200">
        <a:solidFill>
          <a:schemeClr val="tx1"/>
        </a:solidFill>
        <a:latin typeface="+mn-lt"/>
        <a:ea typeface="+mn-ea"/>
        <a:cs typeface="+mn-cs"/>
      </a:defRPr>
    </a:lvl4pPr>
    <a:lvl5pPr marL="1371430" algn="l" defTabSz="685715" rtl="0" eaLnBrk="1" latinLnBrk="0" hangingPunct="1">
      <a:defRPr sz="900" kern="1200">
        <a:solidFill>
          <a:schemeClr val="tx1"/>
        </a:solidFill>
        <a:latin typeface="+mn-lt"/>
        <a:ea typeface="+mn-ea"/>
        <a:cs typeface="+mn-cs"/>
      </a:defRPr>
    </a:lvl5pPr>
    <a:lvl6pPr marL="1714289" algn="l" defTabSz="685715" rtl="0" eaLnBrk="1" latinLnBrk="0" hangingPunct="1">
      <a:defRPr sz="900" kern="1200">
        <a:solidFill>
          <a:schemeClr val="tx1"/>
        </a:solidFill>
        <a:latin typeface="+mn-lt"/>
        <a:ea typeface="+mn-ea"/>
        <a:cs typeface="+mn-cs"/>
      </a:defRPr>
    </a:lvl6pPr>
    <a:lvl7pPr marL="2057144" algn="l" defTabSz="685715" rtl="0" eaLnBrk="1" latinLnBrk="0" hangingPunct="1">
      <a:defRPr sz="900" kern="1200">
        <a:solidFill>
          <a:schemeClr val="tx1"/>
        </a:solidFill>
        <a:latin typeface="+mn-lt"/>
        <a:ea typeface="+mn-ea"/>
        <a:cs typeface="+mn-cs"/>
      </a:defRPr>
    </a:lvl7pPr>
    <a:lvl8pPr marL="2400000" algn="l" defTabSz="685715" rtl="0" eaLnBrk="1" latinLnBrk="0" hangingPunct="1">
      <a:defRPr sz="900" kern="1200">
        <a:solidFill>
          <a:schemeClr val="tx1"/>
        </a:solidFill>
        <a:latin typeface="+mn-lt"/>
        <a:ea typeface="+mn-ea"/>
        <a:cs typeface="+mn-cs"/>
      </a:defRPr>
    </a:lvl8pPr>
    <a:lvl9pPr marL="2742857" algn="l" defTabSz="685715"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807680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107591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542883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23205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42215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073020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501337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663788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616AE6-92C3-43B7-BD2F-DA8414814B31}" type="slidenum">
              <a:rPr lang="en-US" smtClean="0"/>
              <a:pPr/>
              <a:t>2</a:t>
            </a:fld>
            <a:endParaRPr lang="en-US" dirty="0"/>
          </a:p>
        </p:txBody>
      </p:sp>
    </p:spTree>
    <p:extLst>
      <p:ext uri="{BB962C8B-B14F-4D97-AF65-F5344CB8AC3E}">
        <p14:creationId xmlns:p14="http://schemas.microsoft.com/office/powerpoint/2010/main" val="2891323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328671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endParaRPr sz="300">
              <a:solidFill>
                <a:schemeClr val="dk1"/>
              </a:solidFill>
              <a:latin typeface="Calibri"/>
              <a:ea typeface="Calibri"/>
              <a:cs typeface="Calibri"/>
              <a:sym typeface="Calibri"/>
            </a:endParaRPr>
          </a:p>
        </p:txBody>
      </p:sp>
      <p:sp>
        <p:nvSpPr>
          <p:cNvPr id="55" name="Google Shape;55;p2: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2402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01333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Analysis for scientific experiments and enterprises, large scale simulations, and machine learning tasks all entail the use of complex computational pipelines to reach quantitative and qualitative  conclusions. If some of the activities in the pipeline produce erroneous or uninformative outputs, the pipeline may fail or produce incorrect results. Inferring the root cause of unexpected behavior is challenging, usually requiring much human effort. Often involving a  trial and error phase. </a:t>
            </a:r>
          </a:p>
        </p:txBody>
      </p:sp>
      <p:sp>
        <p:nvSpPr>
          <p:cNvPr id="4" name="Slide Number Placeholder 3"/>
          <p:cNvSpPr>
            <a:spLocks noGrp="1"/>
          </p:cNvSpPr>
          <p:nvPr>
            <p:ph type="sldNum" sz="quarter" idx="5"/>
          </p:nvPr>
        </p:nvSpPr>
        <p:spPr/>
        <p:txBody>
          <a:bodyPr/>
          <a:lstStyle/>
          <a:p>
            <a:fld id="{0557DAED-4714-1348-86B7-79471EFF8DF6}" type="slidenum">
              <a:rPr lang="en-US" smtClean="0"/>
              <a:t>7</a:t>
            </a:fld>
            <a:endParaRPr lang="en-US"/>
          </a:p>
        </p:txBody>
      </p:sp>
    </p:spTree>
    <p:extLst>
      <p:ext uri="{BB962C8B-B14F-4D97-AF65-F5344CB8AC3E}">
        <p14:creationId xmlns:p14="http://schemas.microsoft.com/office/powerpoint/2010/main" val="109404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57DAED-4714-1348-86B7-79471EFF8DF6}" type="slidenum">
              <a:rPr lang="en-US" smtClean="0"/>
              <a:t>8</a:t>
            </a:fld>
            <a:endParaRPr lang="en-US"/>
          </a:p>
        </p:txBody>
      </p:sp>
    </p:spTree>
    <p:extLst>
      <p:ext uri="{BB962C8B-B14F-4D97-AF65-F5344CB8AC3E}">
        <p14:creationId xmlns:p14="http://schemas.microsoft.com/office/powerpoint/2010/main" val="1088201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59372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686844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Intro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extBox 4"/>
          <p:cNvSpPr txBox="1"/>
          <p:nvPr/>
        </p:nvSpPr>
        <p:spPr>
          <a:xfrm>
            <a:off x="350489" y="4748220"/>
            <a:ext cx="483546" cy="207749"/>
          </a:xfrm>
          <a:prstGeom prst="rect">
            <a:avLst/>
          </a:prstGeom>
          <a:noFill/>
        </p:spPr>
        <p:txBody>
          <a:bodyPr wrap="none" lIns="68580" tIns="34290" rIns="68580" bIns="34290" rtlCol="0">
            <a:spAutoFit/>
          </a:bodyPr>
          <a:lstStyle/>
          <a:p>
            <a:pPr defTabSz="685800"/>
            <a:r>
              <a:rPr lang="en-US" sz="900">
                <a:solidFill>
                  <a:prstClr val="black"/>
                </a:solidFill>
                <a:ea typeface="ＭＳ Ｐゴシック" pitchFamily="34" charset="-128"/>
              </a:rPr>
              <a:t>ni.com</a:t>
            </a:r>
          </a:p>
        </p:txBody>
      </p:sp>
    </p:spTree>
    <p:extLst>
      <p:ext uri="{BB962C8B-B14F-4D97-AF65-F5344CB8AC3E}">
        <p14:creationId xmlns:p14="http://schemas.microsoft.com/office/powerpoint/2010/main" val="1428889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External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3937" y="201706"/>
            <a:ext cx="8170003" cy="522941"/>
          </a:xfrm>
        </p:spPr>
        <p:txBody>
          <a:bodyPr/>
          <a:lstStyle/>
          <a:p>
            <a:r>
              <a:rPr lang="en-US"/>
              <a:t>Master title style</a:t>
            </a:r>
          </a:p>
        </p:txBody>
      </p:sp>
      <p:sp>
        <p:nvSpPr>
          <p:cNvPr id="3" name="Content Placeholder 2"/>
          <p:cNvSpPr>
            <a:spLocks noGrp="1"/>
          </p:cNvSpPr>
          <p:nvPr>
            <p:ph idx="1" hasCustomPrompt="1"/>
          </p:nvPr>
        </p:nvSpPr>
        <p:spPr>
          <a:xfrm>
            <a:off x="478334" y="1312334"/>
            <a:ext cx="8165605" cy="3240461"/>
          </a:xfrm>
        </p:spPr>
        <p:txBody>
          <a:bodyPr/>
          <a:lstStyle>
            <a:lvl1pPr>
              <a:defRPr b="0" i="0">
                <a:latin typeface="+mn-lt"/>
                <a:cs typeface="Univers LT Std 45 Light"/>
              </a:defRPr>
            </a:lvl1pPr>
            <a:lvl2pPr>
              <a:defRPr b="0" i="0">
                <a:latin typeface="+mn-lt"/>
                <a:cs typeface="Univers LT Std 45 Light"/>
              </a:defRPr>
            </a:lvl2pPr>
            <a:lvl3pPr>
              <a:defRPr b="0" i="0">
                <a:latin typeface="+mn-lt"/>
                <a:cs typeface="Univers LT Std 45 Light"/>
              </a:defRPr>
            </a:lvl3pPr>
            <a:lvl4pPr>
              <a:defRPr sz="1400" b="0" i="0">
                <a:latin typeface="+mn-lt"/>
                <a:cs typeface="Univers LT Std 45 Light"/>
              </a:defRPr>
            </a:lvl4pPr>
            <a:lvl5pPr>
              <a:defRPr sz="1400">
                <a:latin typeface="+mn-lt"/>
              </a:defRPr>
            </a:lvl5pPr>
          </a:lstStyle>
          <a:p>
            <a:pPr lvl="0"/>
            <a:r>
              <a:rPr lang="en-US"/>
              <a:t>Master text styles</a:t>
            </a:r>
          </a:p>
          <a:p>
            <a:pPr lvl="1"/>
            <a:r>
              <a:rPr lang="en-US"/>
              <a:t>Second level</a:t>
            </a:r>
          </a:p>
          <a:p>
            <a:pPr lvl="2"/>
            <a:r>
              <a:rPr lang="en-US"/>
              <a:t>Third level</a:t>
            </a:r>
          </a:p>
          <a:p>
            <a:pPr lvl="3"/>
            <a:r>
              <a:rPr lang="en-US"/>
              <a:t>Fourth level</a:t>
            </a:r>
          </a:p>
        </p:txBody>
      </p:sp>
      <p:sp>
        <p:nvSpPr>
          <p:cNvPr id="7" name="Text Placeholder 6"/>
          <p:cNvSpPr>
            <a:spLocks noGrp="1"/>
          </p:cNvSpPr>
          <p:nvPr>
            <p:ph type="body" sz="quarter" idx="10" hasCustomPrompt="1"/>
          </p:nvPr>
        </p:nvSpPr>
        <p:spPr>
          <a:xfrm>
            <a:off x="471955" y="734483"/>
            <a:ext cx="8170863" cy="493713"/>
          </a:xfrm>
        </p:spPr>
        <p:txBody>
          <a:bodyPr anchor="t"/>
          <a:lstStyle>
            <a:lvl1pPr marL="0" indent="0">
              <a:buNone/>
              <a:defRPr>
                <a:solidFill>
                  <a:srgbClr val="7B7B7B"/>
                </a:solidFill>
              </a:defRPr>
            </a:lvl1pPr>
          </a:lstStyle>
          <a:p>
            <a:pPr lvl="0"/>
            <a:r>
              <a:rPr lang="en-US"/>
              <a:t>Subhead</a:t>
            </a:r>
          </a:p>
        </p:txBody>
      </p:sp>
      <p:sp>
        <p:nvSpPr>
          <p:cNvPr id="5" name="Text Placeholder 4"/>
          <p:cNvSpPr>
            <a:spLocks noGrp="1"/>
          </p:cNvSpPr>
          <p:nvPr>
            <p:ph type="body" sz="quarter" idx="11" hasCustomPrompt="1"/>
          </p:nvPr>
        </p:nvSpPr>
        <p:spPr>
          <a:xfrm>
            <a:off x="7823201" y="4699000"/>
            <a:ext cx="1182688" cy="311150"/>
          </a:xfrm>
        </p:spPr>
        <p:txBody>
          <a:bodyPr/>
          <a:lstStyle>
            <a:lvl1pPr marL="0" indent="0">
              <a:buNone/>
              <a:defRPr sz="1200" baseline="0">
                <a:ln>
                  <a:noFill/>
                </a:ln>
                <a:solidFill>
                  <a:schemeClr val="bg2">
                    <a:lumMod val="25000"/>
                  </a:schemeClr>
                </a:solidFill>
                <a:latin typeface="+mj-lt"/>
              </a:defRPr>
            </a:lvl1pPr>
            <a:lvl2pPr marL="274313" indent="0">
              <a:buNone/>
              <a:defRPr/>
            </a:lvl2pPr>
            <a:lvl3pPr marL="548627" indent="0">
              <a:buNone/>
              <a:defRPr/>
            </a:lvl3pPr>
            <a:lvl4pPr marL="731502" indent="0">
              <a:buNone/>
              <a:defRPr/>
            </a:lvl4pPr>
            <a:lvl5pPr>
              <a:defRPr/>
            </a:lvl5pPr>
          </a:lstStyle>
          <a:p>
            <a:pPr lvl="0"/>
            <a:r>
              <a:rPr lang="en-US"/>
              <a:t>NI Confidential</a:t>
            </a:r>
          </a:p>
        </p:txBody>
      </p:sp>
    </p:spTree>
    <p:extLst>
      <p:ext uri="{BB962C8B-B14F-4D97-AF65-F5344CB8AC3E}">
        <p14:creationId xmlns:p14="http://schemas.microsoft.com/office/powerpoint/2010/main" val="3456983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External_2 Line Heading w Subhead">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4025" y="262001"/>
            <a:ext cx="8229600" cy="822960"/>
          </a:xfrm>
          <a:prstGeom prst="rect">
            <a:avLst/>
          </a:prstGeom>
        </p:spPr>
        <p:txBody>
          <a:bodyPr vert="horz" lIns="0" tIns="34290" rIns="0" bIns="34290" rtlCol="0" anchor="ctr">
            <a:noAutofit/>
          </a:bodyPr>
          <a:lstStyle>
            <a:lvl1pPr algn="l" defTabSz="914378" rtl="0" eaLnBrk="1" latinLnBrk="0" hangingPunct="1">
              <a:lnSpc>
                <a:spcPct val="100000"/>
              </a:lnSpc>
              <a:spcBef>
                <a:spcPct val="0"/>
              </a:spcBef>
              <a:buNone/>
              <a:defRPr lang="en-US" sz="2400" b="0" i="0" kern="1000" spc="0" baseline="0" dirty="0">
                <a:solidFill>
                  <a:schemeClr val="bg2">
                    <a:lumMod val="25000"/>
                  </a:schemeClr>
                </a:solidFill>
                <a:latin typeface="+mn-lt"/>
                <a:ea typeface="Arial" charset="0"/>
                <a:cs typeface="Arial" charset="0"/>
              </a:defRPr>
            </a:lvl1pPr>
          </a:lstStyle>
          <a:p>
            <a:r>
              <a:rPr lang="en-US"/>
              <a:t>Click to Edit Master Title Style</a:t>
            </a:r>
            <a:br>
              <a:rPr lang="en-US"/>
            </a:br>
            <a:r>
              <a:rPr lang="en-US"/>
              <a:t>For Two Line Header</a:t>
            </a:r>
          </a:p>
        </p:txBody>
      </p:sp>
      <p:sp>
        <p:nvSpPr>
          <p:cNvPr id="5" name="Text Placeholder 2"/>
          <p:cNvSpPr>
            <a:spLocks noGrp="1"/>
          </p:cNvSpPr>
          <p:nvPr>
            <p:ph idx="1" hasCustomPrompt="1"/>
          </p:nvPr>
        </p:nvSpPr>
        <p:spPr>
          <a:xfrm>
            <a:off x="454025" y="1375157"/>
            <a:ext cx="8229600" cy="2998671"/>
          </a:xfrm>
          <a:prstGeom prst="rect">
            <a:avLst/>
          </a:prstGeom>
        </p:spPr>
        <p:txBody>
          <a:bodyPr vert="horz" lIns="0" tIns="34288" rIns="0" bIns="34288" rtlCol="0">
            <a:noAutofit/>
          </a:bodyPr>
          <a:lstStyle>
            <a:lvl1pPr>
              <a:defRPr lang="en-US" dirty="0" smtClean="0"/>
            </a:lvl1pPr>
            <a:lvl2pPr>
              <a:defRPr lang="en-US" dirty="0" smtClean="0"/>
            </a:lvl2pPr>
            <a:lvl3pPr>
              <a:defRPr lang="en-US" dirty="0" smtClean="0"/>
            </a:lvl3pPr>
            <a:lvl4pPr>
              <a:defRPr lang="en-US" dirty="0" smtClean="0"/>
            </a:lvl4pPr>
          </a:lstStyle>
          <a:p>
            <a:pPr lvl="0"/>
            <a:r>
              <a:rPr lang="en-US"/>
              <a:t>Master text styles</a:t>
            </a:r>
          </a:p>
          <a:p>
            <a:pPr lvl="1"/>
            <a:r>
              <a:rPr lang="en-US"/>
              <a:t>Second level</a:t>
            </a:r>
          </a:p>
          <a:p>
            <a:pPr lvl="2"/>
            <a:r>
              <a:rPr lang="en-US"/>
              <a:t>Third level</a:t>
            </a:r>
          </a:p>
          <a:p>
            <a:pPr lvl="3"/>
            <a:r>
              <a:rPr lang="en-US"/>
              <a:t>Fourth level</a:t>
            </a:r>
          </a:p>
        </p:txBody>
      </p:sp>
      <p:sp>
        <p:nvSpPr>
          <p:cNvPr id="16" name="Rectangle 15"/>
          <p:cNvSpPr/>
          <p:nvPr/>
        </p:nvSpPr>
        <p:spPr>
          <a:xfrm>
            <a:off x="0" y="0"/>
            <a:ext cx="9144000" cy="73152"/>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tIns="34290" rIns="0" bIns="34290" rtlCol="0" anchor="ctr"/>
          <a:lstStyle/>
          <a:p>
            <a:pPr algn="ctr" defTabSz="685800"/>
            <a:endParaRPr lang="en-US" sz="1800">
              <a:solidFill>
                <a:prstClr val="white"/>
              </a:solidFill>
            </a:endParaRPr>
          </a:p>
        </p:txBody>
      </p:sp>
      <p:sp>
        <p:nvSpPr>
          <p:cNvPr id="6" name="Text Placeholder 6"/>
          <p:cNvSpPr>
            <a:spLocks noGrp="1"/>
          </p:cNvSpPr>
          <p:nvPr>
            <p:ph type="body" sz="quarter" idx="10" hasCustomPrompt="1"/>
          </p:nvPr>
        </p:nvSpPr>
        <p:spPr>
          <a:xfrm>
            <a:off x="454026" y="1084961"/>
            <a:ext cx="8229600" cy="274320"/>
          </a:xfrm>
        </p:spPr>
        <p:txBody>
          <a:bodyPr anchor="ctr"/>
          <a:lstStyle>
            <a:lvl1pPr marL="0" marR="0" indent="0" algn="l" defTabSz="914378" rtl="0" eaLnBrk="1" fontAlgn="auto" latinLnBrk="0" hangingPunct="1">
              <a:lnSpc>
                <a:spcPct val="90000"/>
              </a:lnSpc>
              <a:spcBef>
                <a:spcPts val="600"/>
              </a:spcBef>
              <a:spcAft>
                <a:spcPts val="0"/>
              </a:spcAft>
              <a:buClrTx/>
              <a:buSzTx/>
              <a:buFont typeface="Arial"/>
              <a:buNone/>
              <a:tabLst/>
              <a:defRPr sz="1800">
                <a:solidFill>
                  <a:schemeClr val="bg2">
                    <a:lumMod val="50000"/>
                  </a:schemeClr>
                </a:solidFill>
              </a:defRPr>
            </a:lvl1pPr>
          </a:lstStyle>
          <a:p>
            <a:pPr marL="0" marR="0" lvl="0" indent="0" algn="l" defTabSz="914378" rtl="0" eaLnBrk="1" fontAlgn="auto" latinLnBrk="0" hangingPunct="1">
              <a:lnSpc>
                <a:spcPct val="90000"/>
              </a:lnSpc>
              <a:spcBef>
                <a:spcPts val="1000"/>
              </a:spcBef>
              <a:spcAft>
                <a:spcPts val="0"/>
              </a:spcAft>
              <a:buClrTx/>
              <a:buSzTx/>
              <a:buFont typeface="Arial"/>
              <a:buNone/>
              <a:tabLst/>
              <a:defRPr/>
            </a:pPr>
            <a:r>
              <a:rPr lang="en-US"/>
              <a:t>Subhead Text</a:t>
            </a:r>
          </a:p>
        </p:txBody>
      </p:sp>
    </p:spTree>
    <p:extLst>
      <p:ext uri="{BB962C8B-B14F-4D97-AF65-F5344CB8AC3E}">
        <p14:creationId xmlns:p14="http://schemas.microsoft.com/office/powerpoint/2010/main" val="4122166879"/>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External_2 Line Heading">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4025" y="257176"/>
            <a:ext cx="8229600" cy="827785"/>
          </a:xfrm>
          <a:prstGeom prst="rect">
            <a:avLst/>
          </a:prstGeom>
        </p:spPr>
        <p:txBody>
          <a:bodyPr vert="horz" lIns="0" tIns="34290" rIns="0" bIns="34290" rtlCol="0" anchor="ctr">
            <a:noAutofit/>
          </a:bodyPr>
          <a:lstStyle>
            <a:lvl1pPr algn="l" defTabSz="914378" rtl="0" eaLnBrk="1" latinLnBrk="0" hangingPunct="1">
              <a:lnSpc>
                <a:spcPct val="100000"/>
              </a:lnSpc>
              <a:spcBef>
                <a:spcPct val="0"/>
              </a:spcBef>
              <a:buNone/>
              <a:defRPr lang="en-US" sz="2400" b="0" i="0" kern="1000" spc="0" baseline="0" dirty="0">
                <a:solidFill>
                  <a:schemeClr val="bg2">
                    <a:lumMod val="25000"/>
                  </a:schemeClr>
                </a:solidFill>
                <a:latin typeface="+mn-lt"/>
                <a:ea typeface="Arial" charset="0"/>
                <a:cs typeface="Arial" charset="0"/>
              </a:defRPr>
            </a:lvl1pPr>
          </a:lstStyle>
          <a:p>
            <a:r>
              <a:rPr lang="en-US"/>
              <a:t>Click to Edit Master Title Style</a:t>
            </a:r>
            <a:br>
              <a:rPr lang="en-US"/>
            </a:br>
            <a:r>
              <a:rPr lang="en-US"/>
              <a:t>For Two Line Header</a:t>
            </a:r>
          </a:p>
        </p:txBody>
      </p:sp>
      <p:sp>
        <p:nvSpPr>
          <p:cNvPr id="5" name="Text Placeholder 2"/>
          <p:cNvSpPr>
            <a:spLocks noGrp="1"/>
          </p:cNvSpPr>
          <p:nvPr>
            <p:ph idx="1" hasCustomPrompt="1"/>
          </p:nvPr>
        </p:nvSpPr>
        <p:spPr>
          <a:xfrm>
            <a:off x="454025" y="1097660"/>
            <a:ext cx="8229600" cy="3325107"/>
          </a:xfrm>
          <a:prstGeom prst="rect">
            <a:avLst/>
          </a:prstGeom>
        </p:spPr>
        <p:txBody>
          <a:bodyPr vert="horz" lIns="0" tIns="34288" rIns="0" bIns="34288" rtlCol="0">
            <a:noAutofit/>
          </a:bodyPr>
          <a:lstStyle>
            <a:lvl1pPr>
              <a:defRPr lang="en-US" dirty="0" smtClean="0"/>
            </a:lvl1pPr>
            <a:lvl2pPr>
              <a:defRPr lang="en-US" dirty="0" smtClean="0"/>
            </a:lvl2pPr>
            <a:lvl3pPr>
              <a:defRPr lang="en-US" dirty="0" smtClean="0"/>
            </a:lvl3pPr>
            <a:lvl4pPr>
              <a:defRPr lang="en-US" dirty="0" smtClean="0"/>
            </a:lvl4pPr>
          </a:lstStyle>
          <a:p>
            <a:pPr lvl="0"/>
            <a:r>
              <a:rPr lang="en-US"/>
              <a:t>Master text styles</a:t>
            </a:r>
          </a:p>
          <a:p>
            <a:pPr lvl="1"/>
            <a:r>
              <a:rPr lang="en-US"/>
              <a:t>Second level</a:t>
            </a:r>
          </a:p>
          <a:p>
            <a:pPr lvl="2"/>
            <a:r>
              <a:rPr lang="en-US"/>
              <a:t>Third level</a:t>
            </a:r>
          </a:p>
          <a:p>
            <a:pPr lvl="3"/>
            <a:r>
              <a:rPr lang="en-US"/>
              <a:t>Fourth level</a:t>
            </a:r>
          </a:p>
          <a:p>
            <a:pPr lvl="3"/>
            <a:endParaRPr lang="en-US"/>
          </a:p>
          <a:p>
            <a:pPr lvl="0"/>
            <a:endParaRPr lang="en-US"/>
          </a:p>
          <a:p>
            <a:pPr lvl="0"/>
            <a:endParaRPr lang="en-US"/>
          </a:p>
        </p:txBody>
      </p:sp>
      <p:sp>
        <p:nvSpPr>
          <p:cNvPr id="16" name="Rectangle 15"/>
          <p:cNvSpPr/>
          <p:nvPr/>
        </p:nvSpPr>
        <p:spPr>
          <a:xfrm>
            <a:off x="0" y="0"/>
            <a:ext cx="9144000" cy="73152"/>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tIns="34290" rIns="0" bIns="34290" rtlCol="0" anchor="ctr"/>
          <a:lstStyle/>
          <a:p>
            <a:pPr algn="ctr" defTabSz="685800"/>
            <a:endParaRPr lang="en-US" sz="1800">
              <a:solidFill>
                <a:prstClr val="white"/>
              </a:solidFill>
            </a:endParaRP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1374" y="4743451"/>
            <a:ext cx="1064168" cy="257856"/>
          </a:xfrm>
          <a:prstGeom prst="rect">
            <a:avLst/>
          </a:prstGeom>
        </p:spPr>
      </p:pic>
    </p:spTree>
    <p:extLst>
      <p:ext uri="{BB962C8B-B14F-4D97-AF65-F5344CB8AC3E}">
        <p14:creationId xmlns:p14="http://schemas.microsoft.com/office/powerpoint/2010/main" val="3461257312"/>
      </p:ext>
    </p:extLst>
  </p:cSld>
  <p:clrMapOvr>
    <a:masterClrMapping/>
  </p:clrMapOvr>
  <p:extLst>
    <p:ext uri="{DCECCB84-F9BA-43D5-87BE-67443E8EF086}">
      <p15:sldGuideLst xmlns:p15="http://schemas.microsoft.com/office/powerpoint/2012/main">
        <p15:guide id="2" pos="2880">
          <p15:clr>
            <a:srgbClr val="FBAE40"/>
          </p15:clr>
        </p15:guide>
        <p15:guide id="3" orient="horz" pos="1620">
          <p15:clr>
            <a:srgbClr val="FBAE40"/>
          </p15:clr>
        </p15:guide>
        <p15:guide id="4" orient="horz" pos="8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onfidential_1 Line Heading">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4025" y="274320"/>
            <a:ext cx="8229600" cy="457200"/>
          </a:xfrm>
          <a:prstGeom prst="rect">
            <a:avLst/>
          </a:prstGeom>
        </p:spPr>
        <p:txBody>
          <a:bodyPr vert="horz" lIns="0" tIns="34290" rIns="0" bIns="34290" rtlCol="0" anchor="ctr">
            <a:noAutofit/>
          </a:bodyPr>
          <a:lstStyle>
            <a:lvl1pPr>
              <a:defRPr lang="en-US" dirty="0"/>
            </a:lvl1pPr>
          </a:lstStyle>
          <a:p>
            <a:pPr lvl="0"/>
            <a:r>
              <a:rPr lang="en-US"/>
              <a:t>Click to Edit Master Title Style</a:t>
            </a:r>
          </a:p>
        </p:txBody>
      </p:sp>
      <p:sp>
        <p:nvSpPr>
          <p:cNvPr id="5" name="Text Placeholder 2"/>
          <p:cNvSpPr>
            <a:spLocks noGrp="1"/>
          </p:cNvSpPr>
          <p:nvPr>
            <p:ph idx="1" hasCustomPrompt="1"/>
          </p:nvPr>
        </p:nvSpPr>
        <p:spPr>
          <a:xfrm>
            <a:off x="454025" y="731521"/>
            <a:ext cx="8229600" cy="3672205"/>
          </a:xfrm>
          <a:prstGeom prst="rect">
            <a:avLst/>
          </a:prstGeom>
        </p:spPr>
        <p:txBody>
          <a:bodyPr vert="horz" lIns="0" tIns="34288" rIns="0" bIns="34288" rtlCol="0">
            <a:noAutofit/>
          </a:bodyPr>
          <a:lstStyle>
            <a:lvl1pPr>
              <a:defRPr lang="en-US" dirty="0" smtClean="0"/>
            </a:lvl1pPr>
            <a:lvl2pPr>
              <a:defRPr lang="en-US" dirty="0" smtClean="0"/>
            </a:lvl2pPr>
            <a:lvl3pPr>
              <a:defRPr lang="en-US" dirty="0" smtClean="0"/>
            </a:lvl3pPr>
            <a:lvl4pPr>
              <a:defRPr lang="en-US" dirty="0" smtClean="0"/>
            </a:lvl4pPr>
          </a:lstStyle>
          <a:p>
            <a:pPr lvl="0"/>
            <a:r>
              <a:rPr lang="en-US"/>
              <a:t>Master text styles</a:t>
            </a:r>
          </a:p>
          <a:p>
            <a:pPr lvl="1"/>
            <a:r>
              <a:rPr lang="en-US"/>
              <a:t>Second level</a:t>
            </a:r>
          </a:p>
          <a:p>
            <a:pPr lvl="2"/>
            <a:r>
              <a:rPr lang="en-US"/>
              <a:t>Third level</a:t>
            </a:r>
          </a:p>
          <a:p>
            <a:pPr lvl="3"/>
            <a:r>
              <a:rPr lang="en-US"/>
              <a:t>Fourth level</a:t>
            </a:r>
          </a:p>
          <a:p>
            <a:pPr lvl="3"/>
            <a:endParaRPr lang="en-US"/>
          </a:p>
          <a:p>
            <a:pPr lvl="0"/>
            <a:endParaRPr lang="en-US"/>
          </a:p>
          <a:p>
            <a:pPr lvl="0"/>
            <a:endParaRPr lang="en-US"/>
          </a:p>
        </p:txBody>
      </p:sp>
      <p:sp>
        <p:nvSpPr>
          <p:cNvPr id="16" name="Rectangle 15"/>
          <p:cNvSpPr/>
          <p:nvPr userDrawn="1"/>
        </p:nvSpPr>
        <p:spPr>
          <a:xfrm>
            <a:off x="0" y="0"/>
            <a:ext cx="9144000" cy="73152"/>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tIns="34290" rIns="0" bIns="34290" rtlCol="0" anchor="ctr"/>
          <a:lstStyle/>
          <a:p>
            <a:pPr algn="ctr" defTabSz="685800"/>
            <a:endParaRPr lang="en-US" sz="1800">
              <a:solidFill>
                <a:prstClr val="white"/>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1374" y="4743451"/>
            <a:ext cx="1064168" cy="257856"/>
          </a:xfrm>
          <a:prstGeom prst="rect">
            <a:avLst/>
          </a:prstGeom>
        </p:spPr>
      </p:pic>
    </p:spTree>
    <p:extLst>
      <p:ext uri="{BB962C8B-B14F-4D97-AF65-F5344CB8AC3E}">
        <p14:creationId xmlns:p14="http://schemas.microsoft.com/office/powerpoint/2010/main" val="1431288215"/>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6" name="Rectangle 5"/>
          <p:cNvSpPr/>
          <p:nvPr userDrawn="1"/>
        </p:nvSpPr>
        <p:spPr>
          <a:xfrm>
            <a:off x="0" y="3020292"/>
            <a:ext cx="9144000" cy="2123208"/>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tIns="34290" rIns="0" bIns="34290" rtlCol="0" anchor="ctr"/>
          <a:lstStyle/>
          <a:p>
            <a:pPr algn="ctr" defTabSz="685800"/>
            <a:endParaRPr lang="en-US" sz="1800">
              <a:solidFill>
                <a:prstClr val="white"/>
              </a:solidFill>
            </a:endParaRPr>
          </a:p>
        </p:txBody>
      </p:sp>
      <p:sp>
        <p:nvSpPr>
          <p:cNvPr id="7" name="Picture Placeholder 6"/>
          <p:cNvSpPr>
            <a:spLocks noGrp="1"/>
          </p:cNvSpPr>
          <p:nvPr>
            <p:ph type="pic" sz="quarter" idx="10" hasCustomPrompt="1"/>
          </p:nvPr>
        </p:nvSpPr>
        <p:spPr>
          <a:xfrm>
            <a:off x="0" y="2"/>
            <a:ext cx="9144000" cy="3020290"/>
          </a:xfrm>
        </p:spPr>
        <p:txBody>
          <a:bodyPr anchor="ctr"/>
          <a:lstStyle>
            <a:lvl1pPr marL="0" indent="0" algn="ctr">
              <a:buNone/>
              <a:defRPr baseline="0"/>
            </a:lvl1pPr>
          </a:lstStyle>
          <a:p>
            <a:r>
              <a:rPr lang="en-US"/>
              <a:t>Drag or place image for supporting quote</a:t>
            </a:r>
          </a:p>
        </p:txBody>
      </p:sp>
      <p:sp>
        <p:nvSpPr>
          <p:cNvPr id="5" name="Text Placeholder 2"/>
          <p:cNvSpPr>
            <a:spLocks noGrp="1" noChangeAspect="1"/>
          </p:cNvSpPr>
          <p:nvPr>
            <p:ph idx="1" hasCustomPrompt="1"/>
          </p:nvPr>
        </p:nvSpPr>
        <p:spPr>
          <a:xfrm>
            <a:off x="454025" y="3246121"/>
            <a:ext cx="8235951" cy="1274618"/>
          </a:xfrm>
          <a:prstGeom prst="rect">
            <a:avLst/>
          </a:prstGeom>
        </p:spPr>
        <p:txBody>
          <a:bodyPr vert="horz" lIns="0" tIns="34290" rIns="0" bIns="34290" rtlCol="0">
            <a:noAutofit/>
          </a:bodyPr>
          <a:lstStyle>
            <a:lvl1pPr marL="0" indent="0" algn="ctr">
              <a:lnSpc>
                <a:spcPct val="100000"/>
              </a:lnSpc>
              <a:buFont typeface="Arial" charset="0"/>
              <a:buNone/>
              <a:defRPr sz="1400">
                <a:solidFill>
                  <a:schemeClr val="bg1"/>
                </a:solidFill>
              </a:defRPr>
            </a:lvl1pPr>
            <a:lvl2pPr marL="457189" indent="0">
              <a:buFont typeface="Arial" charset="0"/>
              <a:buNone/>
              <a:defRPr>
                <a:solidFill>
                  <a:schemeClr val="bg1">
                    <a:lumMod val="95000"/>
                  </a:schemeClr>
                </a:solidFill>
              </a:defRPr>
            </a:lvl2pPr>
            <a:lvl3pPr marL="914378" indent="0">
              <a:buFont typeface="Arial" charset="0"/>
              <a:buNone/>
              <a:defRPr>
                <a:solidFill>
                  <a:schemeClr val="bg1">
                    <a:lumMod val="95000"/>
                  </a:schemeClr>
                </a:solidFill>
              </a:defRPr>
            </a:lvl3pPr>
            <a:lvl4pPr marL="1371566" indent="0">
              <a:buFont typeface="Arial" charset="0"/>
              <a:buNone/>
              <a:defRPr>
                <a:solidFill>
                  <a:schemeClr val="bg1">
                    <a:lumMod val="95000"/>
                  </a:schemeClr>
                </a:solidFill>
              </a:defRPr>
            </a:lvl4pPr>
            <a:lvl5pPr marL="1828754" indent="0">
              <a:buFont typeface="Arial" charset="0"/>
              <a:buNone/>
              <a:defRPr>
                <a:solidFill>
                  <a:schemeClr val="bg1">
                    <a:lumMod val="95000"/>
                  </a:schemeClr>
                </a:solidFill>
              </a:defRPr>
            </a:lvl5pPr>
          </a:lstStyle>
          <a:p>
            <a:pPr algn="ctr">
              <a:defRPr/>
            </a:pPr>
            <a:r>
              <a:rPr lang="en-US">
                <a:solidFill>
                  <a:schemeClr val="bg1"/>
                </a:solidFill>
              </a:rPr>
              <a:t>“Place Quote Here”</a:t>
            </a:r>
          </a:p>
        </p:txBody>
      </p:sp>
      <p:pic>
        <p:nvPicPr>
          <p:cNvPr id="14" name="Content Placeholder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3550" y="4744363"/>
            <a:ext cx="1056640" cy="256032"/>
          </a:xfrm>
          <a:prstGeom prst="rect">
            <a:avLst/>
          </a:prstGeom>
        </p:spPr>
      </p:pic>
      <p:sp>
        <p:nvSpPr>
          <p:cNvPr id="8" name="Text Placeholder 7"/>
          <p:cNvSpPr>
            <a:spLocks noGrp="1"/>
          </p:cNvSpPr>
          <p:nvPr>
            <p:ph type="body" sz="quarter" idx="12" hasCustomPrompt="1"/>
          </p:nvPr>
        </p:nvSpPr>
        <p:spPr>
          <a:xfrm>
            <a:off x="3237300" y="3591329"/>
            <a:ext cx="2781300" cy="250923"/>
          </a:xfrm>
        </p:spPr>
        <p:txBody>
          <a:bodyPr anchor="ctr"/>
          <a:lstStyle>
            <a:lvl1pPr marL="0" marR="0" indent="0" algn="ctr" defTabSz="457189" rtl="0" eaLnBrk="1" fontAlgn="auto" latinLnBrk="0" hangingPunct="1">
              <a:lnSpc>
                <a:spcPct val="90000"/>
              </a:lnSpc>
              <a:spcBef>
                <a:spcPts val="1000"/>
              </a:spcBef>
              <a:spcAft>
                <a:spcPts val="0"/>
              </a:spcAft>
              <a:buClr>
                <a:schemeClr val="bg2">
                  <a:lumMod val="50000"/>
                </a:schemeClr>
              </a:buClr>
              <a:buSzPct val="90000"/>
              <a:buFontTx/>
              <a:buNone/>
              <a:tabLst>
                <a:tab pos="182876" algn="l"/>
              </a:tabLst>
              <a:defRPr sz="12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457189" rtl="0" eaLnBrk="1" fontAlgn="auto" latinLnBrk="0" hangingPunct="1">
              <a:lnSpc>
                <a:spcPct val="90000"/>
              </a:lnSpc>
              <a:spcBef>
                <a:spcPts val="1000"/>
              </a:spcBef>
              <a:spcAft>
                <a:spcPts val="0"/>
              </a:spcAft>
              <a:buClr>
                <a:schemeClr val="bg2">
                  <a:lumMod val="50000"/>
                </a:schemeClr>
              </a:buClr>
              <a:buSzPct val="90000"/>
              <a:buFontTx/>
              <a:buNone/>
              <a:tabLst>
                <a:tab pos="182876" algn="l"/>
              </a:tabLst>
              <a:defRPr/>
            </a:pPr>
            <a:r>
              <a:rPr lang="en-US"/>
              <a:t>–First and Last Name, Title</a:t>
            </a:r>
          </a:p>
        </p:txBody>
      </p:sp>
      <p:sp>
        <p:nvSpPr>
          <p:cNvPr id="10" name="Text Placeholder 9"/>
          <p:cNvSpPr>
            <a:spLocks noGrp="1"/>
          </p:cNvSpPr>
          <p:nvPr>
            <p:ph type="body" sz="quarter" idx="13" hasCustomPrompt="1"/>
          </p:nvPr>
        </p:nvSpPr>
        <p:spPr>
          <a:xfrm>
            <a:off x="7335902" y="4800600"/>
            <a:ext cx="1369185" cy="182880"/>
          </a:xfrm>
        </p:spPr>
        <p:txBody>
          <a:bodyPr vert="horz" lIns="0" tIns="34290" rIns="0" bIns="34290" rtlCol="0" anchor="ctr"/>
          <a:lstStyle>
            <a:lvl1pPr marL="0" marR="0" indent="0" algn="r" defTabSz="457163" rtl="0" eaLnBrk="1" fontAlgn="auto" latinLnBrk="0" hangingPunct="1">
              <a:lnSpc>
                <a:spcPct val="90000"/>
              </a:lnSpc>
              <a:spcBef>
                <a:spcPts val="1000"/>
              </a:spcBef>
              <a:spcAft>
                <a:spcPts val="0"/>
              </a:spcAft>
              <a:buClr>
                <a:schemeClr val="bg2">
                  <a:lumMod val="50000"/>
                </a:schemeClr>
              </a:buClr>
              <a:buSzPct val="90000"/>
              <a:buFontTx/>
              <a:buNone/>
              <a:tabLst>
                <a:tab pos="182876" algn="l"/>
              </a:tabLst>
              <a:defRPr lang="en-US" sz="1200" dirty="0">
                <a:solidFill>
                  <a:schemeClr val="bg1"/>
                </a:solidFill>
              </a:defRPr>
            </a:lvl1pPr>
          </a:lstStyle>
          <a:p>
            <a:pPr marL="0" marR="0" lvl="0" indent="0" algn="r" defTabSz="457163" rtl="0" eaLnBrk="1" fontAlgn="auto" latinLnBrk="0" hangingPunct="1">
              <a:lnSpc>
                <a:spcPct val="90000"/>
              </a:lnSpc>
              <a:spcBef>
                <a:spcPts val="1000"/>
              </a:spcBef>
              <a:spcAft>
                <a:spcPts val="0"/>
              </a:spcAft>
              <a:buClr>
                <a:schemeClr val="bg2">
                  <a:lumMod val="50000"/>
                </a:schemeClr>
              </a:buClr>
              <a:buSzPct val="90000"/>
              <a:buFontTx/>
              <a:buNone/>
              <a:tabLst>
                <a:tab pos="182876" algn="l"/>
              </a:tabLst>
              <a:defRPr/>
            </a:pPr>
            <a:r>
              <a:rPr lang="en-US"/>
              <a:t>ni.com</a:t>
            </a:r>
          </a:p>
        </p:txBody>
      </p:sp>
    </p:spTree>
    <p:extLst>
      <p:ext uri="{BB962C8B-B14F-4D97-AF65-F5344CB8AC3E}">
        <p14:creationId xmlns:p14="http://schemas.microsoft.com/office/powerpoint/2010/main" val="4077768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Confidential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sz="half" idx="1" hasCustomPrompt="1"/>
          </p:nvPr>
        </p:nvSpPr>
        <p:spPr>
          <a:xfrm>
            <a:off x="454026" y="731521"/>
            <a:ext cx="4041775" cy="3900805"/>
          </a:xfrm>
        </p:spPr>
        <p:txBody>
          <a:bodyPr vert="horz" lIns="0" tIns="34288" rIns="0" bIns="34288" rtlCol="0">
            <a:noAutofit/>
          </a:bodyPr>
          <a:lstStyle>
            <a:lvl1pPr>
              <a:defRPr lang="en-US" dirty="0" smtClean="0"/>
            </a:lvl1pPr>
          </a:lstStyle>
          <a:p>
            <a:pPr lvl="0"/>
            <a:r>
              <a:rPr lang="en-US"/>
              <a:t>Master text styles</a:t>
            </a:r>
          </a:p>
          <a:p>
            <a:pPr lvl="1"/>
            <a:r>
              <a:rPr lang="en-US"/>
              <a:t>Second level</a:t>
            </a:r>
          </a:p>
          <a:p>
            <a:pPr lvl="2"/>
            <a:r>
              <a:rPr lang="en-US"/>
              <a:t>Third level</a:t>
            </a:r>
          </a:p>
          <a:p>
            <a:pPr lvl="3"/>
            <a:r>
              <a:rPr lang="en-US"/>
              <a:t>Fourth level</a:t>
            </a:r>
          </a:p>
          <a:p>
            <a:pPr lvl="3"/>
            <a:endParaRPr lang="en-US"/>
          </a:p>
          <a:p>
            <a:pPr lvl="0"/>
            <a:endParaRPr lang="en-US"/>
          </a:p>
          <a:p>
            <a:pPr lvl="0"/>
            <a:endParaRPr lang="en-US"/>
          </a:p>
          <a:p>
            <a:pPr lvl="0"/>
            <a:endParaRPr lang="en-US"/>
          </a:p>
        </p:txBody>
      </p:sp>
      <p:sp>
        <p:nvSpPr>
          <p:cNvPr id="4" name="Content Placeholder 3"/>
          <p:cNvSpPr>
            <a:spLocks noGrp="1"/>
          </p:cNvSpPr>
          <p:nvPr>
            <p:ph sz="half" idx="2" hasCustomPrompt="1"/>
          </p:nvPr>
        </p:nvSpPr>
        <p:spPr>
          <a:xfrm>
            <a:off x="4648200" y="731521"/>
            <a:ext cx="4041775" cy="3900805"/>
          </a:xfrm>
        </p:spPr>
        <p:txBody>
          <a:bodyPr vert="horz" lIns="0" tIns="34288" rIns="0" bIns="34288" rtlCol="0">
            <a:noAutofit/>
          </a:bodyPr>
          <a:lstStyle>
            <a:lvl1pPr marL="0" indent="0">
              <a:buNone/>
              <a:defRPr lang="en-US" dirty="0" smtClean="0"/>
            </a:lvl1pPr>
            <a:lvl2pPr>
              <a:defRPr lang="en-US" dirty="0" smtClean="0"/>
            </a:lvl2pPr>
            <a:lvl3pPr>
              <a:defRPr lang="en-US" dirty="0" smtClean="0"/>
            </a:lvl3pPr>
            <a:lvl4pPr>
              <a:defRPr lang="en-US" dirty="0" smtClean="0"/>
            </a:lvl4pPr>
          </a:lstStyle>
          <a:p>
            <a:pPr lvl="0"/>
            <a:r>
              <a:rPr lang="en-US"/>
              <a:t>Master text styles</a:t>
            </a:r>
          </a:p>
          <a:p>
            <a:pPr lvl="1"/>
            <a:r>
              <a:rPr lang="en-US"/>
              <a:t>Second level</a:t>
            </a:r>
          </a:p>
          <a:p>
            <a:pPr lvl="2"/>
            <a:r>
              <a:rPr lang="en-US"/>
              <a:t>Third level</a:t>
            </a:r>
          </a:p>
          <a:p>
            <a:pPr lvl="3"/>
            <a:r>
              <a:rPr lang="en-US"/>
              <a:t>Fourth level</a:t>
            </a:r>
          </a:p>
          <a:p>
            <a:pPr lvl="3"/>
            <a:endParaRPr lang="en-US"/>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592669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2796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External_Quote Slide">
    <p:spTree>
      <p:nvGrpSpPr>
        <p:cNvPr id="1" name=""/>
        <p:cNvGrpSpPr/>
        <p:nvPr/>
      </p:nvGrpSpPr>
      <p:grpSpPr>
        <a:xfrm>
          <a:off x="0" y="0"/>
          <a:ext cx="0" cy="0"/>
          <a:chOff x="0" y="0"/>
          <a:chExt cx="0" cy="0"/>
        </a:xfrm>
      </p:grpSpPr>
      <p:sp>
        <p:nvSpPr>
          <p:cNvPr id="6" name="Rectangle 5"/>
          <p:cNvSpPr/>
          <p:nvPr userDrawn="1"/>
        </p:nvSpPr>
        <p:spPr>
          <a:xfrm>
            <a:off x="0" y="3020292"/>
            <a:ext cx="9144000" cy="2123208"/>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tIns="34290" rIns="0" bIns="34290" rtlCol="0" anchor="ctr"/>
          <a:lstStyle/>
          <a:p>
            <a:pPr algn="ctr" defTabSz="685800"/>
            <a:endParaRPr lang="en-US" sz="1800">
              <a:solidFill>
                <a:prstClr val="white"/>
              </a:solidFill>
            </a:endParaRPr>
          </a:p>
        </p:txBody>
      </p:sp>
      <p:sp>
        <p:nvSpPr>
          <p:cNvPr id="7" name="Picture Placeholder 6"/>
          <p:cNvSpPr>
            <a:spLocks noGrp="1"/>
          </p:cNvSpPr>
          <p:nvPr>
            <p:ph type="pic" sz="quarter" idx="10" hasCustomPrompt="1"/>
          </p:nvPr>
        </p:nvSpPr>
        <p:spPr>
          <a:xfrm>
            <a:off x="0" y="2"/>
            <a:ext cx="9144000" cy="3020290"/>
          </a:xfrm>
          <a:solidFill>
            <a:schemeClr val="bg1">
              <a:lumMod val="95000"/>
            </a:schemeClr>
          </a:solidFill>
          <a:ln>
            <a:noFill/>
          </a:ln>
        </p:spPr>
        <p:txBody>
          <a:bodyPr vert="horz" lIns="0" tIns="34288" rIns="0" bIns="34288" rtlCol="0" anchor="ctr">
            <a:noAutofit/>
          </a:bodyPr>
          <a:lstStyle>
            <a:lvl1pPr marL="182876" indent="-182876" algn="ctr">
              <a:buFontTx/>
              <a:buNone/>
              <a:defRPr lang="en-US" sz="1400" spc="0" dirty="0"/>
            </a:lvl1pPr>
          </a:lstStyle>
          <a:p>
            <a:pPr marL="0" lvl="0" indent="0" algn="ctr">
              <a:buNone/>
            </a:pPr>
            <a:r>
              <a:rPr lang="en-US"/>
              <a:t>Drag or place image for supporting quote</a:t>
            </a:r>
          </a:p>
        </p:txBody>
      </p:sp>
      <p:sp>
        <p:nvSpPr>
          <p:cNvPr id="5" name="Text Placeholder 2"/>
          <p:cNvSpPr>
            <a:spLocks noGrp="1" noChangeAspect="1"/>
          </p:cNvSpPr>
          <p:nvPr>
            <p:ph idx="1" hasCustomPrompt="1"/>
          </p:nvPr>
        </p:nvSpPr>
        <p:spPr>
          <a:xfrm>
            <a:off x="454025" y="3246121"/>
            <a:ext cx="8235951" cy="1274618"/>
          </a:xfrm>
          <a:prstGeom prst="rect">
            <a:avLst/>
          </a:prstGeom>
        </p:spPr>
        <p:txBody>
          <a:bodyPr vert="horz" lIns="0" tIns="34290" rIns="0" bIns="34290" rtlCol="0">
            <a:noAutofit/>
          </a:bodyPr>
          <a:lstStyle>
            <a:lvl1pPr marL="0" indent="0" algn="ctr">
              <a:lnSpc>
                <a:spcPct val="100000"/>
              </a:lnSpc>
              <a:buFont typeface="Arial" charset="0"/>
              <a:buNone/>
              <a:defRPr sz="1400">
                <a:solidFill>
                  <a:schemeClr val="bg1"/>
                </a:solidFill>
              </a:defRPr>
            </a:lvl1pPr>
            <a:lvl2pPr marL="457189" indent="0">
              <a:buFont typeface="Arial" charset="0"/>
              <a:buNone/>
              <a:defRPr>
                <a:solidFill>
                  <a:schemeClr val="bg1">
                    <a:lumMod val="95000"/>
                  </a:schemeClr>
                </a:solidFill>
              </a:defRPr>
            </a:lvl2pPr>
            <a:lvl3pPr marL="914378" indent="0">
              <a:buFont typeface="Arial" charset="0"/>
              <a:buNone/>
              <a:defRPr>
                <a:solidFill>
                  <a:schemeClr val="bg1">
                    <a:lumMod val="95000"/>
                  </a:schemeClr>
                </a:solidFill>
              </a:defRPr>
            </a:lvl3pPr>
            <a:lvl4pPr marL="1371566" indent="0">
              <a:buFont typeface="Arial" charset="0"/>
              <a:buNone/>
              <a:defRPr>
                <a:solidFill>
                  <a:schemeClr val="bg1">
                    <a:lumMod val="95000"/>
                  </a:schemeClr>
                </a:solidFill>
              </a:defRPr>
            </a:lvl4pPr>
            <a:lvl5pPr marL="1828754" indent="0">
              <a:buFont typeface="Arial" charset="0"/>
              <a:buNone/>
              <a:defRPr>
                <a:solidFill>
                  <a:schemeClr val="bg1">
                    <a:lumMod val="95000"/>
                  </a:schemeClr>
                </a:solidFill>
              </a:defRPr>
            </a:lvl5pPr>
          </a:lstStyle>
          <a:p>
            <a:pPr algn="ctr">
              <a:defRPr/>
            </a:pPr>
            <a:r>
              <a:rPr lang="en-US">
                <a:solidFill>
                  <a:schemeClr val="bg1"/>
                </a:solidFill>
              </a:rPr>
              <a:t>“Place Quote Here”</a:t>
            </a:r>
          </a:p>
        </p:txBody>
      </p:sp>
      <p:sp>
        <p:nvSpPr>
          <p:cNvPr id="8" name="Text Placeholder 7"/>
          <p:cNvSpPr>
            <a:spLocks noGrp="1"/>
          </p:cNvSpPr>
          <p:nvPr>
            <p:ph type="body" sz="quarter" idx="12" hasCustomPrompt="1"/>
          </p:nvPr>
        </p:nvSpPr>
        <p:spPr>
          <a:xfrm>
            <a:off x="3237300" y="3591329"/>
            <a:ext cx="2781300" cy="250923"/>
          </a:xfrm>
        </p:spPr>
        <p:txBody>
          <a:bodyPr anchor="ctr"/>
          <a:lstStyle>
            <a:lvl1pPr marL="0" marR="0" indent="0" algn="ctr" defTabSz="457189" rtl="0" eaLnBrk="1" fontAlgn="auto" latinLnBrk="0" hangingPunct="1">
              <a:lnSpc>
                <a:spcPct val="90000"/>
              </a:lnSpc>
              <a:spcBef>
                <a:spcPts val="1000"/>
              </a:spcBef>
              <a:spcAft>
                <a:spcPts val="0"/>
              </a:spcAft>
              <a:buClr>
                <a:schemeClr val="bg2">
                  <a:lumMod val="50000"/>
                </a:schemeClr>
              </a:buClr>
              <a:buSzPct val="90000"/>
              <a:buFontTx/>
              <a:buNone/>
              <a:tabLst>
                <a:tab pos="182876" algn="l"/>
              </a:tabLst>
              <a:defRPr sz="12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457189" rtl="0" eaLnBrk="1" fontAlgn="auto" latinLnBrk="0" hangingPunct="1">
              <a:lnSpc>
                <a:spcPct val="90000"/>
              </a:lnSpc>
              <a:spcBef>
                <a:spcPts val="1000"/>
              </a:spcBef>
              <a:spcAft>
                <a:spcPts val="0"/>
              </a:spcAft>
              <a:buClr>
                <a:schemeClr val="bg2">
                  <a:lumMod val="50000"/>
                </a:schemeClr>
              </a:buClr>
              <a:buSzPct val="90000"/>
              <a:buFontTx/>
              <a:buNone/>
              <a:tabLst>
                <a:tab pos="182876" algn="l"/>
              </a:tabLst>
              <a:defRPr/>
            </a:pPr>
            <a:r>
              <a:rPr lang="en-US"/>
              <a:t>–First and Last Name, Title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1375" y="4743451"/>
            <a:ext cx="1064167" cy="257856"/>
          </a:xfrm>
          <a:prstGeom prst="rect">
            <a:avLst/>
          </a:prstGeom>
        </p:spPr>
      </p:pic>
      <p:sp>
        <p:nvSpPr>
          <p:cNvPr id="11" name="Footer Placeholder 3"/>
          <p:cNvSpPr txBox="1">
            <a:spLocks/>
          </p:cNvSpPr>
          <p:nvPr userDrawn="1"/>
        </p:nvSpPr>
        <p:spPr>
          <a:xfrm>
            <a:off x="7194834" y="4794504"/>
            <a:ext cx="1502239" cy="200706"/>
          </a:xfrm>
          <a:prstGeom prst="rect">
            <a:avLst/>
          </a:prstGeom>
        </p:spPr>
        <p:txBody>
          <a:bodyPr vert="horz" lIns="0" tIns="45720" rIns="0" bIns="45720" rtlCol="0" anchor="ctr"/>
          <a:lstStyle>
            <a:defPPr>
              <a:defRPr lang="en-US"/>
            </a:defPPr>
            <a:lvl1pPr marL="0" algn="r" defTabSz="457174" rtl="0" eaLnBrk="1" latinLnBrk="0" hangingPunct="1">
              <a:defRPr sz="1200" kern="1200">
                <a:solidFill>
                  <a:schemeClr val="tx1">
                    <a:tint val="75000"/>
                  </a:schemeClr>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a:lstStyle>
          <a:p>
            <a:r>
              <a:rPr lang="en-US" sz="1000" err="1">
                <a:solidFill>
                  <a:prstClr val="white"/>
                </a:solidFill>
              </a:rPr>
              <a:t>ni.com</a:t>
            </a:r>
            <a:endParaRPr lang="en-US" sz="1000">
              <a:solidFill>
                <a:prstClr val="white"/>
              </a:solidFill>
            </a:endParaRPr>
          </a:p>
        </p:txBody>
      </p:sp>
    </p:spTree>
    <p:extLst>
      <p:ext uri="{BB962C8B-B14F-4D97-AF65-F5344CB8AC3E}">
        <p14:creationId xmlns:p14="http://schemas.microsoft.com/office/powerpoint/2010/main" val="3658444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External_Divider Slide">
    <p:spTree>
      <p:nvGrpSpPr>
        <p:cNvPr id="1" name=""/>
        <p:cNvGrpSpPr/>
        <p:nvPr/>
      </p:nvGrpSpPr>
      <p:grpSpPr>
        <a:xfrm>
          <a:off x="0" y="0"/>
          <a:ext cx="0" cy="0"/>
          <a:chOff x="0" y="0"/>
          <a:chExt cx="0" cy="0"/>
        </a:xfrm>
      </p:grpSpPr>
      <p:sp>
        <p:nvSpPr>
          <p:cNvPr id="6" name="Rectangle 5"/>
          <p:cNvSpPr/>
          <p:nvPr/>
        </p:nvSpPr>
        <p:spPr>
          <a:xfrm>
            <a:off x="0" y="0"/>
            <a:ext cx="9152994" cy="5143500"/>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685800"/>
            <a:endParaRPr lang="en-US" sz="1800">
              <a:solidFill>
                <a:prstClr val="white"/>
              </a:solidFill>
            </a:endParaRPr>
          </a:p>
        </p:txBody>
      </p:sp>
      <p:sp>
        <p:nvSpPr>
          <p:cNvPr id="4" name="Text Placeholder 3"/>
          <p:cNvSpPr>
            <a:spLocks noGrp="1"/>
          </p:cNvSpPr>
          <p:nvPr>
            <p:ph type="body" sz="quarter" idx="10" hasCustomPrompt="1"/>
          </p:nvPr>
        </p:nvSpPr>
        <p:spPr>
          <a:xfrm>
            <a:off x="1" y="2074863"/>
            <a:ext cx="9153525" cy="831850"/>
          </a:xfrm>
        </p:spPr>
        <p:txBody>
          <a:bodyPr anchor="ctr"/>
          <a:lstStyle>
            <a:lvl1pPr marL="0" marR="0" indent="0" algn="ctr" defTabSz="914378" rtl="0" eaLnBrk="1" fontAlgn="auto" latinLnBrk="0" hangingPunct="1">
              <a:lnSpc>
                <a:spcPct val="90000"/>
              </a:lnSpc>
              <a:spcBef>
                <a:spcPts val="1000"/>
              </a:spcBef>
              <a:spcAft>
                <a:spcPts val="0"/>
              </a:spcAft>
              <a:buClr>
                <a:schemeClr val="bg2">
                  <a:lumMod val="50000"/>
                </a:schemeClr>
              </a:buClr>
              <a:buSzPct val="90000"/>
              <a:buFontTx/>
              <a:buNone/>
              <a:tabLst>
                <a:tab pos="182876" algn="l"/>
              </a:tabLst>
              <a:defRPr sz="2400">
                <a:solidFill>
                  <a:schemeClr val="bg1"/>
                </a:solidFill>
              </a:defRPr>
            </a:lvl1pPr>
            <a:lvl2pPr algn="ctr">
              <a:defRPr>
                <a:solidFill>
                  <a:schemeClr val="bg1">
                    <a:lumMod val="95000"/>
                  </a:schemeClr>
                </a:solidFill>
              </a:defRPr>
            </a:lvl2pPr>
            <a:lvl3pPr algn="ctr">
              <a:defRPr>
                <a:solidFill>
                  <a:schemeClr val="bg1">
                    <a:lumMod val="95000"/>
                  </a:schemeClr>
                </a:solidFill>
              </a:defRPr>
            </a:lvl3pPr>
            <a:lvl4pPr algn="ctr">
              <a:defRPr>
                <a:solidFill>
                  <a:schemeClr val="bg1">
                    <a:lumMod val="95000"/>
                  </a:schemeClr>
                </a:solidFill>
              </a:defRPr>
            </a:lvl4pPr>
            <a:lvl5pPr algn="ctr">
              <a:defRPr>
                <a:solidFill>
                  <a:schemeClr val="bg1">
                    <a:lumMod val="95000"/>
                  </a:schemeClr>
                </a:solidFill>
              </a:defRPr>
            </a:lvl5pPr>
          </a:lstStyle>
          <a:p>
            <a:pPr marL="0" marR="0" lvl="0" indent="0" algn="ctr" defTabSz="914378" rtl="0" eaLnBrk="1" fontAlgn="auto" latinLnBrk="0" hangingPunct="1">
              <a:lnSpc>
                <a:spcPct val="90000"/>
              </a:lnSpc>
              <a:spcBef>
                <a:spcPts val="1000"/>
              </a:spcBef>
              <a:spcAft>
                <a:spcPts val="0"/>
              </a:spcAft>
              <a:buClr>
                <a:schemeClr val="bg2">
                  <a:lumMod val="50000"/>
                </a:schemeClr>
              </a:buClr>
              <a:buSzPct val="90000"/>
              <a:buFontTx/>
              <a:buNone/>
              <a:tabLst>
                <a:tab pos="182876" algn="l"/>
              </a:tabLst>
              <a:defRPr/>
            </a:pPr>
            <a:r>
              <a:rPr lang="en-US" dirty="0"/>
              <a:t>Topic Divider</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1375" y="4743451"/>
            <a:ext cx="1064167" cy="257856"/>
          </a:xfrm>
          <a:prstGeom prst="rect">
            <a:avLst/>
          </a:prstGeom>
        </p:spPr>
      </p:pic>
      <p:sp>
        <p:nvSpPr>
          <p:cNvPr id="7" name="Footer Placeholder 3"/>
          <p:cNvSpPr txBox="1">
            <a:spLocks/>
          </p:cNvSpPr>
          <p:nvPr/>
        </p:nvSpPr>
        <p:spPr>
          <a:xfrm>
            <a:off x="7194834" y="4794504"/>
            <a:ext cx="1502239" cy="200706"/>
          </a:xfrm>
          <a:prstGeom prst="rect">
            <a:avLst/>
          </a:prstGeom>
        </p:spPr>
        <p:txBody>
          <a:bodyPr vert="horz" lIns="0" tIns="45720" rIns="0" bIns="45720" rtlCol="0" anchor="ctr"/>
          <a:lstStyle>
            <a:defPPr>
              <a:defRPr lang="en-US"/>
            </a:defPPr>
            <a:lvl1pPr marL="0" algn="r" defTabSz="457174" rtl="0" eaLnBrk="1" latinLnBrk="0" hangingPunct="1">
              <a:defRPr sz="1200" kern="1200">
                <a:solidFill>
                  <a:schemeClr val="tx1">
                    <a:tint val="75000"/>
                  </a:schemeClr>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a:lstStyle>
          <a:p>
            <a:r>
              <a:rPr lang="en-US" sz="1000" dirty="0" err="1">
                <a:solidFill>
                  <a:prstClr val="white"/>
                </a:solidFill>
              </a:rPr>
              <a:t>ni.com</a:t>
            </a:r>
            <a:endParaRPr lang="en-US" sz="1000" dirty="0">
              <a:solidFill>
                <a:prstClr val="white"/>
              </a:solidFill>
            </a:endParaRPr>
          </a:p>
        </p:txBody>
      </p:sp>
    </p:spTree>
    <p:extLst>
      <p:ext uri="{BB962C8B-B14F-4D97-AF65-F5344CB8AC3E}">
        <p14:creationId xmlns:p14="http://schemas.microsoft.com/office/powerpoint/2010/main" val="2248117157"/>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External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3937" y="201706"/>
            <a:ext cx="8170003" cy="522941"/>
          </a:xfrm>
        </p:spPr>
        <p:txBody>
          <a:bodyPr/>
          <a:lstStyle/>
          <a:p>
            <a:r>
              <a:rPr lang="en-US" dirty="0"/>
              <a:t>Master title style</a:t>
            </a:r>
          </a:p>
        </p:txBody>
      </p:sp>
      <p:sp>
        <p:nvSpPr>
          <p:cNvPr id="3" name="Content Placeholder 2"/>
          <p:cNvSpPr>
            <a:spLocks noGrp="1"/>
          </p:cNvSpPr>
          <p:nvPr>
            <p:ph idx="1" hasCustomPrompt="1"/>
          </p:nvPr>
        </p:nvSpPr>
        <p:spPr>
          <a:xfrm>
            <a:off x="478334" y="1312334"/>
            <a:ext cx="8165605" cy="3240461"/>
          </a:xfrm>
        </p:spPr>
        <p:txBody>
          <a:bodyPr/>
          <a:lstStyle>
            <a:lvl1pPr>
              <a:defRPr b="0" i="0">
                <a:latin typeface="+mn-lt"/>
                <a:cs typeface="Univers LT Std 45 Light"/>
              </a:defRPr>
            </a:lvl1pPr>
            <a:lvl2pPr>
              <a:defRPr b="0" i="0">
                <a:latin typeface="+mn-lt"/>
                <a:cs typeface="Univers LT Std 45 Light"/>
              </a:defRPr>
            </a:lvl2pPr>
            <a:lvl3pPr>
              <a:defRPr b="0" i="0">
                <a:latin typeface="+mn-lt"/>
                <a:cs typeface="Univers LT Std 45 Light"/>
              </a:defRPr>
            </a:lvl3pPr>
            <a:lvl4pPr>
              <a:defRPr sz="1400" b="0" i="0">
                <a:latin typeface="+mn-lt"/>
                <a:cs typeface="Univers LT Std 45 Light"/>
              </a:defRPr>
            </a:lvl4pPr>
            <a:lvl5pPr>
              <a:defRPr sz="1400">
                <a:latin typeface="+mn-lt"/>
              </a:defRPr>
            </a:lvl5pPr>
          </a:lstStyle>
          <a:p>
            <a:pPr lvl="0"/>
            <a:r>
              <a:rPr lang="en-US" dirty="0"/>
              <a:t>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0" hasCustomPrompt="1"/>
          </p:nvPr>
        </p:nvSpPr>
        <p:spPr>
          <a:xfrm>
            <a:off x="471955" y="734483"/>
            <a:ext cx="8170863" cy="493713"/>
          </a:xfrm>
        </p:spPr>
        <p:txBody>
          <a:bodyPr anchor="t"/>
          <a:lstStyle>
            <a:lvl1pPr marL="0" indent="0">
              <a:buNone/>
              <a:defRPr>
                <a:solidFill>
                  <a:srgbClr val="7B7B7B"/>
                </a:solidFill>
              </a:defRPr>
            </a:lvl1pPr>
          </a:lstStyle>
          <a:p>
            <a:pPr lvl="0"/>
            <a:r>
              <a:rPr lang="en-US" dirty="0"/>
              <a:t>Subhead</a:t>
            </a:r>
          </a:p>
        </p:txBody>
      </p:sp>
    </p:spTree>
    <p:extLst>
      <p:ext uri="{BB962C8B-B14F-4D97-AF65-F5344CB8AC3E}">
        <p14:creationId xmlns:p14="http://schemas.microsoft.com/office/powerpoint/2010/main" val="305662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NI Conf 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590555" y="690922"/>
            <a:ext cx="8053387" cy="1873691"/>
          </a:xfrm>
        </p:spPr>
        <p:txBody>
          <a:bodyPr anchor="b">
            <a:normAutofit/>
          </a:bodyPr>
          <a:lstStyle>
            <a:lvl1pPr algn="ctr">
              <a:lnSpc>
                <a:spcPts val="3374"/>
              </a:lnSpc>
              <a:defRPr sz="3400" spc="-113">
                <a:solidFill>
                  <a:schemeClr val="tx2"/>
                </a:solidFill>
                <a:latin typeface="+mn-lt"/>
              </a:defRPr>
            </a:lvl1pPr>
          </a:lstStyle>
          <a:p>
            <a:r>
              <a:rPr lang="en-US"/>
              <a:t>Click to edit title</a:t>
            </a:r>
          </a:p>
        </p:txBody>
      </p:sp>
      <p:sp>
        <p:nvSpPr>
          <p:cNvPr id="3" name="Subtitle 2"/>
          <p:cNvSpPr>
            <a:spLocks noGrp="1"/>
          </p:cNvSpPr>
          <p:nvPr>
            <p:ph type="subTitle" idx="1" hasCustomPrompt="1"/>
          </p:nvPr>
        </p:nvSpPr>
        <p:spPr>
          <a:xfrm>
            <a:off x="590551" y="2725987"/>
            <a:ext cx="8053388" cy="578456"/>
          </a:xfrm>
        </p:spPr>
        <p:txBody>
          <a:bodyPr>
            <a:noAutofit/>
          </a:bodyPr>
          <a:lstStyle>
            <a:lvl1pPr marL="0" indent="0" algn="ctr">
              <a:buNone/>
              <a:defRPr sz="1700">
                <a:solidFill>
                  <a:schemeClr val="tx1">
                    <a:lumMod val="50000"/>
                    <a:lumOff val="50000"/>
                  </a:schemeClr>
                </a:solidFill>
              </a:defRPr>
            </a:lvl1pPr>
            <a:lvl2pPr marL="342881" indent="0" algn="ctr">
              <a:buNone/>
              <a:defRPr>
                <a:solidFill>
                  <a:schemeClr val="tx1">
                    <a:tint val="75000"/>
                  </a:schemeClr>
                </a:solidFill>
              </a:defRPr>
            </a:lvl2pPr>
            <a:lvl3pPr marL="685761" indent="0" algn="ctr">
              <a:buNone/>
              <a:defRPr>
                <a:solidFill>
                  <a:schemeClr val="tx1">
                    <a:tint val="75000"/>
                  </a:schemeClr>
                </a:solidFill>
              </a:defRPr>
            </a:lvl3pPr>
            <a:lvl4pPr marL="1028642" indent="0" algn="ctr">
              <a:buNone/>
              <a:defRPr>
                <a:solidFill>
                  <a:schemeClr val="tx1">
                    <a:tint val="75000"/>
                  </a:schemeClr>
                </a:solidFill>
              </a:defRPr>
            </a:lvl4pPr>
            <a:lvl5pPr marL="1371524" indent="0" algn="ctr">
              <a:buNone/>
              <a:defRPr>
                <a:solidFill>
                  <a:schemeClr val="tx1">
                    <a:tint val="75000"/>
                  </a:schemeClr>
                </a:solidFill>
              </a:defRPr>
            </a:lvl5pPr>
            <a:lvl6pPr marL="1714404" indent="0" algn="ctr">
              <a:buNone/>
              <a:defRPr>
                <a:solidFill>
                  <a:schemeClr val="tx1">
                    <a:tint val="75000"/>
                  </a:schemeClr>
                </a:solidFill>
              </a:defRPr>
            </a:lvl6pPr>
            <a:lvl7pPr marL="2057285" indent="0" algn="ctr">
              <a:buNone/>
              <a:defRPr>
                <a:solidFill>
                  <a:schemeClr val="tx1">
                    <a:tint val="75000"/>
                  </a:schemeClr>
                </a:solidFill>
              </a:defRPr>
            </a:lvl7pPr>
            <a:lvl8pPr marL="2400165" indent="0" algn="ctr">
              <a:buNone/>
              <a:defRPr>
                <a:solidFill>
                  <a:schemeClr val="tx1">
                    <a:tint val="75000"/>
                  </a:schemeClr>
                </a:solidFill>
              </a:defRPr>
            </a:lvl8pPr>
            <a:lvl9pPr marL="2743046" indent="0" algn="ctr">
              <a:buNone/>
              <a:defRPr>
                <a:solidFill>
                  <a:schemeClr val="tx1">
                    <a:tint val="75000"/>
                  </a:schemeClr>
                </a:solidFill>
              </a:defRPr>
            </a:lvl9pPr>
          </a:lstStyle>
          <a:p>
            <a:r>
              <a:rPr lang="en-US"/>
              <a:t>Click to edit subtitle</a:t>
            </a:r>
          </a:p>
        </p:txBody>
      </p:sp>
      <p:sp>
        <p:nvSpPr>
          <p:cNvPr id="6" name="TextBox 5"/>
          <p:cNvSpPr txBox="1"/>
          <p:nvPr/>
        </p:nvSpPr>
        <p:spPr>
          <a:xfrm>
            <a:off x="350490" y="4748220"/>
            <a:ext cx="1630896" cy="207749"/>
          </a:xfrm>
          <a:prstGeom prst="rect">
            <a:avLst/>
          </a:prstGeom>
          <a:noFill/>
        </p:spPr>
        <p:txBody>
          <a:bodyPr wrap="none" lIns="68580" tIns="34290" rIns="68580" bIns="34290" rtlCol="0">
            <a:spAutoFit/>
          </a:bodyPr>
          <a:lstStyle/>
          <a:p>
            <a:pPr defTabSz="685800"/>
            <a:r>
              <a:rPr lang="en-US" sz="900">
                <a:solidFill>
                  <a:prstClr val="black"/>
                </a:solidFill>
                <a:ea typeface="ＭＳ Ｐゴシック" pitchFamily="34" charset="-128"/>
              </a:rPr>
              <a:t>ni.com  |  NI CONFIDENTIAL</a:t>
            </a:r>
          </a:p>
        </p:txBody>
      </p:sp>
    </p:spTree>
    <p:extLst>
      <p:ext uri="{BB962C8B-B14F-4D97-AF65-F5344CB8AC3E}">
        <p14:creationId xmlns:p14="http://schemas.microsoft.com/office/powerpoint/2010/main" val="3021812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9144" y="0"/>
            <a:ext cx="9153144" cy="5143500"/>
          </a:xfrm>
          <a:prstGeom prst="rect">
            <a:avLst/>
          </a:prstGeom>
        </p:spPr>
        <p:txBody>
          <a:bodyPr/>
          <a:lstStyle/>
          <a:p>
            <a:pPr lvl="0"/>
            <a:r>
              <a:rPr lang="en-US" noProof="0"/>
              <a:t>Drag picture to placeholder or click icon to add</a:t>
            </a:r>
          </a:p>
        </p:txBody>
      </p:sp>
      <p:sp>
        <p:nvSpPr>
          <p:cNvPr id="19" name="Text Placeholder 18"/>
          <p:cNvSpPr>
            <a:spLocks noGrp="1"/>
          </p:cNvSpPr>
          <p:nvPr>
            <p:ph type="body" sz="quarter" idx="11"/>
          </p:nvPr>
        </p:nvSpPr>
        <p:spPr>
          <a:xfrm>
            <a:off x="227752" y="1532443"/>
            <a:ext cx="3637261" cy="1811289"/>
          </a:xfrm>
          <a:prstGeom prst="rect">
            <a:avLst/>
          </a:prstGeom>
        </p:spPr>
        <p:txBody>
          <a:bodyPr lIns="0" tIns="0" rIns="0" bIns="0" anchor="ctr" anchorCtr="0">
            <a:normAutofit/>
          </a:bodyPr>
          <a:lstStyle>
            <a:lvl1pPr marL="0">
              <a:spcBef>
                <a:spcPts val="0"/>
              </a:spcBef>
              <a:defRPr sz="3000" b="1" i="0">
                <a:solidFill>
                  <a:schemeClr val="bg1"/>
                </a:solidFill>
                <a:latin typeface="Aria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 name="Text Placeholder 2"/>
          <p:cNvSpPr>
            <a:spLocks noGrp="1"/>
          </p:cNvSpPr>
          <p:nvPr>
            <p:ph type="body" sz="quarter" idx="13"/>
          </p:nvPr>
        </p:nvSpPr>
        <p:spPr>
          <a:xfrm>
            <a:off x="227012" y="3718898"/>
            <a:ext cx="1783159" cy="361950"/>
          </a:xfrm>
          <a:prstGeom prst="rect">
            <a:avLst/>
          </a:prstGeom>
        </p:spPr>
        <p:txBody>
          <a:bodyPr lIns="0" tIns="0" rIns="0" bIns="0">
            <a:noAutofit/>
          </a:bodyPr>
          <a:lstStyle>
            <a:lvl1pPr>
              <a:spcBef>
                <a:spcPts val="0"/>
              </a:spcBef>
              <a:defRPr sz="1000" baseline="0">
                <a:solidFill>
                  <a:srgbClr val="FFFFFF"/>
                </a:solidFill>
              </a:defRPr>
            </a:lvl1pPr>
            <a:lvl2pPr marL="457200" indent="0">
              <a:buNone/>
              <a:defRPr/>
            </a:lvl2pPr>
            <a:lvl3pPr marL="914400" indent="0">
              <a:buNone/>
              <a:defRPr/>
            </a:lvl3pPr>
          </a:lstStyle>
          <a:p>
            <a:pPr lvl="0"/>
            <a:r>
              <a:rPr lang="en-US"/>
              <a:t>Click to edit Master text styles</a:t>
            </a:r>
          </a:p>
        </p:txBody>
      </p:sp>
    </p:spTree>
    <p:extLst>
      <p:ext uri="{BB962C8B-B14F-4D97-AF65-F5344CB8AC3E}">
        <p14:creationId xmlns:p14="http://schemas.microsoft.com/office/powerpoint/2010/main" val="155932754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Title Content">
    <p:spTree>
      <p:nvGrpSpPr>
        <p:cNvPr id="1" name=""/>
        <p:cNvGrpSpPr/>
        <p:nvPr/>
      </p:nvGrpSpPr>
      <p:grpSpPr>
        <a:xfrm>
          <a:off x="0" y="0"/>
          <a:ext cx="0" cy="0"/>
          <a:chOff x="0" y="0"/>
          <a:chExt cx="0" cy="0"/>
        </a:xfrm>
      </p:grpSpPr>
      <p:sp>
        <p:nvSpPr>
          <p:cNvPr id="4" name="Rectangle 3"/>
          <p:cNvSpPr/>
          <p:nvPr userDrawn="1"/>
        </p:nvSpPr>
        <p:spPr>
          <a:xfrm>
            <a:off x="0" y="0"/>
            <a:ext cx="9153525" cy="5157788"/>
          </a:xfrm>
          <a:prstGeom prst="rect">
            <a:avLst/>
          </a:prstGeom>
          <a:solidFill>
            <a:srgbClr val="57068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prstClr val="white"/>
              </a:solidFill>
            </a:endParaRPr>
          </a:p>
        </p:txBody>
      </p:sp>
      <p:sp>
        <p:nvSpPr>
          <p:cNvPr id="5" name="TextBox 4"/>
          <p:cNvSpPr txBox="1">
            <a:spLocks noChangeArrowheads="1"/>
          </p:cNvSpPr>
          <p:nvPr userDrawn="1"/>
        </p:nvSpPr>
        <p:spPr bwMode="auto">
          <a:xfrm>
            <a:off x="8315325" y="2921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457200" fontAlgn="base">
              <a:spcBef>
                <a:spcPct val="0"/>
              </a:spcBef>
              <a:spcAft>
                <a:spcPct val="0"/>
              </a:spcAft>
              <a:defRPr/>
            </a:pPr>
            <a:endParaRPr lang="en-US" sz="1800">
              <a:solidFill>
                <a:prstClr val="black"/>
              </a:solidFill>
            </a:endParaRPr>
          </a:p>
        </p:txBody>
      </p:sp>
      <p:sp>
        <p:nvSpPr>
          <p:cNvPr id="18" name="Text Placeholder 2"/>
          <p:cNvSpPr>
            <a:spLocks noGrp="1"/>
          </p:cNvSpPr>
          <p:nvPr>
            <p:ph idx="11"/>
          </p:nvPr>
        </p:nvSpPr>
        <p:spPr>
          <a:xfrm>
            <a:off x="0" y="0"/>
            <a:ext cx="4480560" cy="5156574"/>
          </a:xfrm>
          <a:prstGeom prst="rect">
            <a:avLst/>
          </a:prstGeom>
        </p:spPr>
        <p:txBody>
          <a:bodyPr vert="horz" lIns="0" tIns="0" rIns="0" bIns="0" rtlCol="0" anchor="ctr" anchorCtr="0">
            <a:normAutofit/>
          </a:bodyPr>
          <a:lstStyle>
            <a:lvl1pPr algn="ctr">
              <a:defRPr sz="3000" b="1">
                <a:solidFill>
                  <a:srgbClr val="FFFFFF"/>
                </a:solidFill>
              </a:defRPr>
            </a:lvl1pPr>
            <a:lvl2pPr marL="0" indent="0">
              <a:spcBef>
                <a:spcPts val="0"/>
              </a:spcBef>
              <a:buNone/>
              <a:defRPr>
                <a:solidFill>
                  <a:srgbClr val="FFFFFF"/>
                </a:solidFill>
              </a:defRPr>
            </a:lvl2pPr>
          </a:lstStyle>
          <a:p>
            <a:pPr lvl="0"/>
            <a:r>
              <a:rPr lang="en-US"/>
              <a:t>Click to edit Master text styles</a:t>
            </a:r>
          </a:p>
        </p:txBody>
      </p:sp>
      <p:sp>
        <p:nvSpPr>
          <p:cNvPr id="7" name="Text Placeholder 3"/>
          <p:cNvSpPr>
            <a:spLocks noGrp="1"/>
          </p:cNvSpPr>
          <p:nvPr>
            <p:ph type="body" sz="quarter" idx="12"/>
          </p:nvPr>
        </p:nvSpPr>
        <p:spPr>
          <a:xfrm>
            <a:off x="4997268" y="1583857"/>
            <a:ext cx="3737844" cy="3131018"/>
          </a:xfrm>
          <a:prstGeom prst="rect">
            <a:avLst/>
          </a:prstGeom>
        </p:spPr>
        <p:txBody>
          <a:bodyPr vert="horz" lIns="0" tIns="0" rIns="0" bIns="0"/>
          <a:lstStyle>
            <a:lvl1pPr marL="0">
              <a:spcBef>
                <a:spcPts val="0"/>
              </a:spcBef>
              <a:defRPr sz="3000" b="1" i="0">
                <a:solidFill>
                  <a:srgbClr val="FFFFFF"/>
                </a:solidFill>
                <a:latin typeface="Arial"/>
                <a:cs typeface="Arial"/>
              </a:defRPr>
            </a:lvl1pPr>
            <a:lvl2pPr marL="0" indent="0">
              <a:spcBef>
                <a:spcPts val="0"/>
              </a:spcBef>
              <a:buNone/>
              <a:defRPr baseline="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19638" y="238125"/>
            <a:ext cx="1487999" cy="231595"/>
          </a:xfrm>
          <a:prstGeom prst="rect">
            <a:avLst/>
          </a:prstGeom>
        </p:spPr>
      </p:pic>
    </p:spTree>
    <p:extLst>
      <p:ext uri="{BB962C8B-B14F-4D97-AF65-F5344CB8AC3E}">
        <p14:creationId xmlns:p14="http://schemas.microsoft.com/office/powerpoint/2010/main" val="842809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ext Placeholder 3"/>
          <p:cNvSpPr>
            <a:spLocks noGrp="1"/>
          </p:cNvSpPr>
          <p:nvPr>
            <p:ph type="body" sz="quarter" idx="12"/>
          </p:nvPr>
        </p:nvSpPr>
        <p:spPr>
          <a:xfrm>
            <a:off x="501792" y="1583857"/>
            <a:ext cx="3810941" cy="3131018"/>
          </a:xfrm>
          <a:prstGeom prst="rect">
            <a:avLst/>
          </a:prstGeom>
        </p:spPr>
        <p:txBody>
          <a:bodyPr vert="horz" lIns="0" tIns="0" rIns="0" bIns="0"/>
          <a:lstStyle>
            <a:lvl1pPr marL="0">
              <a:spcBef>
                <a:spcPts val="0"/>
              </a:spcBef>
              <a:defRPr sz="2000" b="1"/>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idx="11"/>
          </p:nvPr>
        </p:nvSpPr>
        <p:spPr>
          <a:xfrm>
            <a:off x="4672577" y="712598"/>
            <a:ext cx="4480560" cy="4430902"/>
          </a:xfrm>
          <a:prstGeom prst="rect">
            <a:avLst/>
          </a:prstGeom>
        </p:spPr>
        <p:txBody>
          <a:bodyPr vert="horz" lIns="0" tIns="0" rIns="0" bIns="0" rtlCol="0" anchor="ctr" anchorCtr="0">
            <a:normAutofit/>
          </a:bodyPr>
          <a:lstStyle>
            <a:lvl1pPr algn="ctr">
              <a:defRPr sz="3000" b="1">
                <a:solidFill>
                  <a:schemeClr val="tx1"/>
                </a:solidFill>
              </a:defRPr>
            </a:lvl1pPr>
            <a:lvl2pPr marL="0" indent="0">
              <a:spcBef>
                <a:spcPts val="0"/>
              </a:spcBef>
              <a:buNone/>
              <a:defRPr>
                <a:solidFill>
                  <a:srgbClr val="FFFFFF"/>
                </a:solidFill>
              </a:defRPr>
            </a:lvl2pPr>
          </a:lstStyle>
          <a:p>
            <a:pPr lvl="0"/>
            <a:r>
              <a:rPr lang="en-US"/>
              <a:t>Click to edit Master text styles</a:t>
            </a:r>
          </a:p>
        </p:txBody>
      </p:sp>
      <p:sp>
        <p:nvSpPr>
          <p:cNvPr id="7" name="Slide Number Placeholder 2"/>
          <p:cNvSpPr>
            <a:spLocks noGrp="1"/>
          </p:cNvSpPr>
          <p:nvPr>
            <p:ph type="sldNum" sz="quarter" idx="15"/>
          </p:nvPr>
        </p:nvSpPr>
        <p:spPr/>
        <p:txBody>
          <a:bodyPr/>
          <a:lstStyle>
            <a:lvl1pPr>
              <a:defRPr/>
            </a:lvl1pPr>
          </a:lstStyle>
          <a:p>
            <a:fld id="{6D29BF23-D904-4997-9012-FE5D9322CEAD}" type="slidenum">
              <a:rPr lang="en-US"/>
              <a:pPr/>
              <a:t>‹Nº›</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5648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Text Placeholder 3"/>
          <p:cNvSpPr>
            <a:spLocks noGrp="1"/>
          </p:cNvSpPr>
          <p:nvPr>
            <p:ph type="body" sz="quarter" idx="12" hasCustomPrompt="1"/>
          </p:nvPr>
        </p:nvSpPr>
        <p:spPr>
          <a:xfrm>
            <a:off x="168614" y="818613"/>
            <a:ext cx="8832714" cy="4050250"/>
          </a:xfrm>
          <a:prstGeom prst="rect">
            <a:avLst/>
          </a:prstGeom>
        </p:spPr>
        <p:txBody>
          <a:bodyPr vert="horz" lIns="0" tIns="0" rIns="0" bIns="0"/>
          <a:lstStyle>
            <a:lvl1pPr marL="0">
              <a:spcBef>
                <a:spcPts val="0"/>
              </a:spcBef>
              <a:defRPr sz="2000" b="1"/>
            </a:lvl1pPr>
            <a:lvl2pPr marL="628650" indent="-171450">
              <a:spcBef>
                <a:spcPts val="0"/>
              </a:spcBef>
              <a:buFont typeface="Wingdings" panose="05000000000000000000" pitchFamily="2" charset="2"/>
              <a:buChar char="q"/>
              <a:defRPr baseline="0"/>
            </a:lvl2pPr>
            <a:lvl3pPr marL="1085850" indent="-171450">
              <a:spcBef>
                <a:spcPts val="0"/>
              </a:spcBef>
              <a:buFont typeface="Courier New" panose="02070309020205020404" pitchFamily="49" charset="0"/>
              <a:buChar char="o"/>
              <a:defRPr/>
            </a:lvl3pPr>
            <a:lvl4pPr marL="1600200" indent="-228600">
              <a:spcBef>
                <a:spcPts val="0"/>
              </a:spcBef>
              <a:buFont typeface="Arial" panose="020B0604020202020204" pitchFamily="34" charset="0"/>
              <a:buChar char="•"/>
              <a:defRPr/>
            </a:lvl4pPr>
            <a:lvl5pPr>
              <a:spcBef>
                <a:spcPts val="0"/>
              </a:spcBef>
              <a:defRPr/>
            </a:lvl5pPr>
          </a:lstStyle>
          <a:p>
            <a:pPr lvl="0"/>
            <a:r>
              <a:rPr lang="en-US"/>
              <a:t>Click to edit Master text styles</a:t>
            </a:r>
          </a:p>
          <a:p>
            <a:pPr lvl="1"/>
            <a:r>
              <a:rPr lang="en-US"/>
              <a:t>Line 1</a:t>
            </a:r>
          </a:p>
          <a:p>
            <a:pPr lvl="2"/>
            <a:r>
              <a:rPr lang="en-US"/>
              <a:t>Line 2</a:t>
            </a:r>
          </a:p>
          <a:p>
            <a:pPr lvl="3"/>
            <a:r>
              <a:rPr lang="en-US"/>
              <a:t>Line 3</a:t>
            </a:r>
          </a:p>
          <a:p>
            <a:pPr lvl="4"/>
            <a:r>
              <a:rPr lang="en-US"/>
              <a:t>Line 4</a:t>
            </a:r>
          </a:p>
        </p:txBody>
      </p:sp>
      <p:sp>
        <p:nvSpPr>
          <p:cNvPr id="6" name="Slide Number Placeholder 2"/>
          <p:cNvSpPr>
            <a:spLocks noGrp="1"/>
          </p:cNvSpPr>
          <p:nvPr>
            <p:ph type="sldNum" sz="quarter" idx="16"/>
          </p:nvPr>
        </p:nvSpPr>
        <p:spPr>
          <a:xfrm>
            <a:off x="7010400" y="4868863"/>
            <a:ext cx="2133600" cy="274637"/>
          </a:xfrm>
        </p:spPr>
        <p:txBody>
          <a:bodyPr/>
          <a:lstStyle>
            <a:lvl1pPr>
              <a:defRPr/>
            </a:lvl1pPr>
          </a:lstStyle>
          <a:p>
            <a:fld id="{0C8467A1-6BA5-4C6C-BAE8-365A76A1929C}" type="slidenum">
              <a:rPr lang="en-US"/>
              <a:pPr/>
              <a:t>‹Nº›</a:t>
            </a:fld>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186708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010400" y="4858386"/>
            <a:ext cx="2133600" cy="274637"/>
          </a:xfrm>
        </p:spPr>
        <p:txBody>
          <a:bodyPr/>
          <a:lstStyle/>
          <a:p>
            <a:fld id="{642E64D6-2E46-B644-B864-A9834A287438}" type="slidenum">
              <a:rPr lang="en-US" smtClean="0">
                <a:solidFill>
                  <a:prstClr val="black">
                    <a:tint val="75000"/>
                  </a:prstClr>
                </a:solidFill>
                <a:latin typeface="Calibri"/>
              </a:rPr>
              <a:pPr/>
              <a:t>‹Nº›</a:t>
            </a:fld>
            <a:endParaRPr lang="en-US">
              <a:solidFill>
                <a:prstClr val="black">
                  <a:tint val="75000"/>
                </a:prstClr>
              </a:solidFill>
              <a:latin typeface="Calibri"/>
            </a:endParaRPr>
          </a:p>
        </p:txBody>
      </p:sp>
      <p:sp>
        <p:nvSpPr>
          <p:cNvPr id="7" name="Text Placeholder 3"/>
          <p:cNvSpPr>
            <a:spLocks noGrp="1"/>
          </p:cNvSpPr>
          <p:nvPr>
            <p:ph type="body" sz="quarter" idx="13" hasCustomPrompt="1"/>
          </p:nvPr>
        </p:nvSpPr>
        <p:spPr>
          <a:xfrm>
            <a:off x="168614" y="818613"/>
            <a:ext cx="8832714" cy="4050250"/>
          </a:xfrm>
          <a:prstGeom prst="rect">
            <a:avLst/>
          </a:prstGeom>
        </p:spPr>
        <p:txBody>
          <a:bodyPr vert="horz" lIns="0" tIns="0" rIns="0" bIns="0"/>
          <a:lstStyle>
            <a:lvl1pPr marL="0">
              <a:spcBef>
                <a:spcPts val="0"/>
              </a:spcBef>
              <a:defRPr sz="2000" b="1"/>
            </a:lvl1pPr>
            <a:lvl2pPr marL="628650" indent="-171450">
              <a:spcBef>
                <a:spcPts val="0"/>
              </a:spcBef>
              <a:buFont typeface="Wingdings" panose="05000000000000000000" pitchFamily="2" charset="2"/>
              <a:buChar char="q"/>
              <a:defRPr baseline="0"/>
            </a:lvl2pPr>
            <a:lvl3pPr marL="1085850" indent="-171450">
              <a:spcBef>
                <a:spcPts val="0"/>
              </a:spcBef>
              <a:buFont typeface="Courier New" panose="02070309020205020404" pitchFamily="49" charset="0"/>
              <a:buChar char="o"/>
              <a:defRPr/>
            </a:lvl3pPr>
            <a:lvl4pPr marL="1600200" indent="-228600">
              <a:spcBef>
                <a:spcPts val="0"/>
              </a:spcBef>
              <a:buFont typeface="Arial" panose="020B0604020202020204" pitchFamily="34" charset="0"/>
              <a:buChar char="•"/>
              <a:defRPr/>
            </a:lvl4pPr>
            <a:lvl5pPr>
              <a:spcBef>
                <a:spcPts val="0"/>
              </a:spcBef>
              <a:defRPr/>
            </a:lvl5pPr>
          </a:lstStyle>
          <a:p>
            <a:pPr lvl="0"/>
            <a:r>
              <a:rPr lang="en-US" dirty="0"/>
              <a:t>Click to edit Master text styles</a:t>
            </a:r>
          </a:p>
          <a:p>
            <a:pPr lvl="1"/>
            <a:r>
              <a:rPr lang="en-US" dirty="0"/>
              <a:t>Line 1</a:t>
            </a:r>
          </a:p>
          <a:p>
            <a:pPr lvl="2"/>
            <a:r>
              <a:rPr lang="en-US" dirty="0"/>
              <a:t>Line 2</a:t>
            </a:r>
          </a:p>
          <a:p>
            <a:pPr lvl="3"/>
            <a:r>
              <a:rPr lang="en-US" dirty="0"/>
              <a:t>Line 3</a:t>
            </a:r>
          </a:p>
          <a:p>
            <a:pPr lvl="4"/>
            <a:r>
              <a:rPr lang="en-US" dirty="0"/>
              <a:t>Line 4</a:t>
            </a:r>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726723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767263"/>
            <a:ext cx="2057400" cy="273844"/>
          </a:xfrm>
        </p:spPr>
        <p:txBody>
          <a:bodyPr/>
          <a:lstStyle/>
          <a:p>
            <a:fld id="{D1FF4762-8DBF-5944-9122-764B85AE2A59}" type="datetime1">
              <a:rPr lang="en-US" smtClean="0"/>
              <a:t>4/25/21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36034" y="4767262"/>
            <a:ext cx="2057400" cy="273844"/>
          </a:xfrm>
        </p:spPr>
        <p:txBody>
          <a:bodyPr/>
          <a:lstStyle>
            <a:lvl1pPr algn="l">
              <a:defRPr/>
            </a:lvl1pPr>
          </a:lstStyle>
          <a:p>
            <a:fld id="{F32DE71C-175B-F347-9513-135E030C68BF}" type="slidenum">
              <a:rPr lang="en-US" smtClean="0"/>
              <a:pPr/>
              <a:t>‹Nº›</a:t>
            </a:fld>
            <a:endParaRPr lang="en-US"/>
          </a:p>
        </p:txBody>
      </p:sp>
    </p:spTree>
    <p:extLst>
      <p:ext uri="{BB962C8B-B14F-4D97-AF65-F5344CB8AC3E}">
        <p14:creationId xmlns:p14="http://schemas.microsoft.com/office/powerpoint/2010/main" val="3938360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I Conf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Master title style</a:t>
            </a:r>
          </a:p>
        </p:txBody>
      </p:sp>
      <p:sp>
        <p:nvSpPr>
          <p:cNvPr id="3" name="Content Placeholder 2"/>
          <p:cNvSpPr>
            <a:spLocks noGrp="1"/>
          </p:cNvSpPr>
          <p:nvPr>
            <p:ph idx="1" hasCustomPrompt="1"/>
          </p:nvPr>
        </p:nvSpPr>
        <p:spPr/>
        <p:txBody>
          <a:bodyPr/>
          <a:lstStyle>
            <a:lvl1pPr>
              <a:defRPr>
                <a:latin typeface="+mn-lt"/>
              </a:defRPr>
            </a:lvl1pPr>
            <a:lvl2pPr>
              <a:defRPr>
                <a:latin typeface="+mn-lt"/>
              </a:defRPr>
            </a:lvl2pPr>
            <a:lvl3pPr>
              <a:defRPr>
                <a:latin typeface="+mn-lt"/>
              </a:defRPr>
            </a:lvl3pPr>
            <a:lvl4pPr>
              <a:defRPr sz="1100">
                <a:latin typeface="+mn-lt"/>
              </a:defRPr>
            </a:lvl4pPr>
            <a:lvl5pPr>
              <a:defRPr sz="1100">
                <a:latin typeface="+mn-lt"/>
              </a:defRPr>
            </a:lvl5pPr>
          </a:lstStyle>
          <a:p>
            <a:pPr lvl="0"/>
            <a:r>
              <a:rPr lang="en-US"/>
              <a:t>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6812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I Conf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3935" y="107122"/>
            <a:ext cx="8223978" cy="723069"/>
          </a:xfrm>
        </p:spPr>
        <p:txBody>
          <a:bodyPr/>
          <a:lstStyle/>
          <a:p>
            <a:r>
              <a:rPr lang="en-US"/>
              <a:t>Master title style</a:t>
            </a:r>
          </a:p>
        </p:txBody>
      </p:sp>
      <p:sp>
        <p:nvSpPr>
          <p:cNvPr id="3" name="Content Placeholder 2"/>
          <p:cNvSpPr>
            <a:spLocks noGrp="1"/>
          </p:cNvSpPr>
          <p:nvPr>
            <p:ph sz="half" idx="1" hasCustomPrompt="1"/>
          </p:nvPr>
        </p:nvSpPr>
        <p:spPr>
          <a:xfrm>
            <a:off x="467911" y="838615"/>
            <a:ext cx="4038600" cy="3711756"/>
          </a:xfrm>
        </p:spPr>
        <p:txBody>
          <a:bodyPr/>
          <a:lstStyle>
            <a:lvl1pPr>
              <a:defRPr sz="1800">
                <a:latin typeface="+mn-lt"/>
              </a:defRPr>
            </a:lvl1pPr>
            <a:lvl2pPr>
              <a:defRPr sz="1500">
                <a:latin typeface="+mn-lt"/>
              </a:defRPr>
            </a:lvl2pPr>
            <a:lvl3pPr>
              <a:defRPr sz="1300">
                <a:latin typeface="+mn-lt"/>
              </a:defRPr>
            </a:lvl3pPr>
            <a:lvl4pPr>
              <a:defRPr sz="1100">
                <a:latin typeface="+mn-lt"/>
              </a:defRPr>
            </a:lvl4pPr>
            <a:lvl5pPr>
              <a:defRPr sz="1100">
                <a:latin typeface="+mn-lt"/>
              </a:defRPr>
            </a:lvl5pPr>
            <a:lvl6pPr>
              <a:defRPr sz="1400"/>
            </a:lvl6pPr>
            <a:lvl7pPr>
              <a:defRPr sz="1400"/>
            </a:lvl7pPr>
            <a:lvl8pPr>
              <a:defRPr sz="1400"/>
            </a:lvl8pPr>
            <a:lvl9pPr>
              <a:defRPr sz="1400"/>
            </a:lvl9pPr>
          </a:lstStyle>
          <a:p>
            <a:pPr lvl="0"/>
            <a:r>
              <a:rPr lang="en-US"/>
              <a:t>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838615"/>
            <a:ext cx="4038600" cy="3711756"/>
          </a:xfrm>
        </p:spPr>
        <p:txBody>
          <a:bodyPr/>
          <a:lstStyle>
            <a:lvl1pPr>
              <a:defRPr sz="1800">
                <a:latin typeface="+mn-lt"/>
              </a:defRPr>
            </a:lvl1pPr>
            <a:lvl2pPr>
              <a:defRPr sz="1500">
                <a:latin typeface="+mn-lt"/>
              </a:defRPr>
            </a:lvl2pPr>
            <a:lvl3pPr>
              <a:defRPr sz="1300">
                <a:latin typeface="+mn-lt"/>
              </a:defRPr>
            </a:lvl3pPr>
            <a:lvl4pPr>
              <a:defRPr sz="1100">
                <a:latin typeface="+mn-lt"/>
              </a:defRPr>
            </a:lvl4pPr>
            <a:lvl5pPr>
              <a:defRPr sz="1100">
                <a:latin typeface="+mn-lt"/>
              </a:defRPr>
            </a:lvl5pPr>
            <a:lvl6pPr>
              <a:defRPr sz="1400"/>
            </a:lvl6pPr>
            <a:lvl7pPr>
              <a:defRPr sz="1400"/>
            </a:lvl7pPr>
            <a:lvl8pPr>
              <a:defRPr sz="1400"/>
            </a:lvl8pPr>
            <a:lvl9pPr>
              <a:defRPr sz="1400"/>
            </a:lvl9pPr>
          </a:lstStyle>
          <a:p>
            <a:pPr lvl="0"/>
            <a:r>
              <a:rPr lang="en-US"/>
              <a:t>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7622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I Conf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Master title style</a:t>
            </a:r>
          </a:p>
        </p:txBody>
      </p:sp>
    </p:spTree>
    <p:extLst>
      <p:ext uri="{BB962C8B-B14F-4D97-AF65-F5344CB8AC3E}">
        <p14:creationId xmlns:p14="http://schemas.microsoft.com/office/powerpoint/2010/main" val="2812298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I Conf No Title">
    <p:spTree>
      <p:nvGrpSpPr>
        <p:cNvPr id="1" name=""/>
        <p:cNvGrpSpPr/>
        <p:nvPr/>
      </p:nvGrpSpPr>
      <p:grpSpPr>
        <a:xfrm>
          <a:off x="0" y="0"/>
          <a:ext cx="0" cy="0"/>
          <a:chOff x="0" y="0"/>
          <a:chExt cx="0" cy="0"/>
        </a:xfrm>
      </p:grpSpPr>
      <p:sp>
        <p:nvSpPr>
          <p:cNvPr id="2" name="Content Placeholder 2"/>
          <p:cNvSpPr>
            <a:spLocks noGrp="1"/>
          </p:cNvSpPr>
          <p:nvPr>
            <p:ph idx="1"/>
          </p:nvPr>
        </p:nvSpPr>
        <p:spPr>
          <a:xfrm>
            <a:off x="469697" y="336557"/>
            <a:ext cx="8228217" cy="4216244"/>
          </a:xfrm>
        </p:spPr>
        <p:txBody>
          <a:bodyPr/>
          <a:lstStyle>
            <a:lvl1pPr marL="0" indent="0">
              <a:buNone/>
              <a:defRPr>
                <a:latin typeface="+mn-lt"/>
              </a:defRPr>
            </a:lvl1pPr>
            <a:lvl2pPr>
              <a:defRPr>
                <a:latin typeface="+mn-lt"/>
              </a:defRPr>
            </a:lvl2pPr>
            <a:lvl3pPr>
              <a:defRPr>
                <a:latin typeface="+mn-lt"/>
              </a:defRPr>
            </a:lvl3pPr>
            <a:lvl4pPr>
              <a:defRPr sz="1100">
                <a:latin typeface="+mn-lt"/>
              </a:defRPr>
            </a:lvl4pPr>
            <a:lvl5pPr>
              <a:defRPr sz="1100">
                <a:latin typeface="+mn-lt"/>
              </a:defRPr>
            </a:lvl5pPr>
          </a:lstStyle>
          <a:p>
            <a:pPr lvl="0"/>
            <a:r>
              <a:rPr lang="en-US"/>
              <a:t>Click to edit Master text styles</a:t>
            </a:r>
          </a:p>
        </p:txBody>
      </p:sp>
    </p:spTree>
    <p:extLst>
      <p:ext uri="{BB962C8B-B14F-4D97-AF65-F5344CB8AC3E}">
        <p14:creationId xmlns:p14="http://schemas.microsoft.com/office/powerpoint/2010/main" val="639312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External_NI Cover Slide">
    <p:spTree>
      <p:nvGrpSpPr>
        <p:cNvPr id="1" name=""/>
        <p:cNvGrpSpPr/>
        <p:nvPr/>
      </p:nvGrpSpPr>
      <p:grpSpPr>
        <a:xfrm>
          <a:off x="0" y="0"/>
          <a:ext cx="0" cy="0"/>
          <a:chOff x="0" y="0"/>
          <a:chExt cx="0" cy="0"/>
        </a:xfrm>
      </p:grpSpPr>
      <p:sp>
        <p:nvSpPr>
          <p:cNvPr id="6" name="Rectangle 5"/>
          <p:cNvSpPr/>
          <p:nvPr/>
        </p:nvSpPr>
        <p:spPr>
          <a:xfrm>
            <a:off x="0" y="0"/>
            <a:ext cx="9152994" cy="5143500"/>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685800"/>
            <a:endParaRPr lang="en-US" sz="1800">
              <a:solidFill>
                <a:prstClr val="white"/>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04897" y="2239403"/>
            <a:ext cx="2743200" cy="664697"/>
          </a:xfrm>
          <a:prstGeom prst="rect">
            <a:avLst/>
          </a:prstGeom>
        </p:spPr>
      </p:pic>
    </p:spTree>
    <p:extLst>
      <p:ext uri="{BB962C8B-B14F-4D97-AF65-F5344CB8AC3E}">
        <p14:creationId xmlns:p14="http://schemas.microsoft.com/office/powerpoint/2010/main" val="2634408839"/>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External_1 Line Heading">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4025" y="274320"/>
            <a:ext cx="8229600" cy="457200"/>
          </a:xfrm>
          <a:prstGeom prst="rect">
            <a:avLst/>
          </a:prstGeom>
        </p:spPr>
        <p:txBody>
          <a:bodyPr vert="horz" lIns="0" tIns="34290" rIns="0" bIns="34290" rtlCol="0" anchor="ctr">
            <a:noAutofit/>
          </a:bodyPr>
          <a:lstStyle>
            <a:lvl1pPr>
              <a:defRPr lang="en-US" dirty="0"/>
            </a:lvl1pPr>
          </a:lstStyle>
          <a:p>
            <a:pPr lvl="0"/>
            <a:r>
              <a:rPr lang="en-US"/>
              <a:t>Click to Edit Master Title Style</a:t>
            </a:r>
          </a:p>
        </p:txBody>
      </p:sp>
      <p:sp>
        <p:nvSpPr>
          <p:cNvPr id="5" name="Text Placeholder 2"/>
          <p:cNvSpPr>
            <a:spLocks noGrp="1"/>
          </p:cNvSpPr>
          <p:nvPr>
            <p:ph idx="1" hasCustomPrompt="1"/>
          </p:nvPr>
        </p:nvSpPr>
        <p:spPr>
          <a:xfrm>
            <a:off x="454025" y="731521"/>
            <a:ext cx="8229600" cy="3672205"/>
          </a:xfrm>
          <a:prstGeom prst="rect">
            <a:avLst/>
          </a:prstGeom>
        </p:spPr>
        <p:txBody>
          <a:bodyPr vert="horz" lIns="0" tIns="34288" rIns="0" bIns="34288" rtlCol="0">
            <a:noAutofit/>
          </a:bodyPr>
          <a:lstStyle>
            <a:lvl1pPr>
              <a:defRPr lang="en-US" dirty="0" smtClean="0"/>
            </a:lvl1pPr>
            <a:lvl2pPr>
              <a:defRPr lang="en-US" dirty="0" smtClean="0"/>
            </a:lvl2pPr>
            <a:lvl3pPr>
              <a:defRPr lang="en-US" dirty="0" smtClean="0"/>
            </a:lvl3pPr>
            <a:lvl4pPr>
              <a:defRPr lang="en-US" dirty="0" smtClean="0"/>
            </a:lvl4pPr>
          </a:lstStyle>
          <a:p>
            <a:pPr lvl="0"/>
            <a:r>
              <a:rPr lang="en-US"/>
              <a:t>Master text styles</a:t>
            </a:r>
          </a:p>
          <a:p>
            <a:pPr lvl="1"/>
            <a:r>
              <a:rPr lang="en-US"/>
              <a:t>Second level</a:t>
            </a:r>
          </a:p>
          <a:p>
            <a:pPr lvl="2"/>
            <a:r>
              <a:rPr lang="en-US"/>
              <a:t>Third level</a:t>
            </a:r>
          </a:p>
          <a:p>
            <a:pPr lvl="3"/>
            <a:r>
              <a:rPr lang="en-US"/>
              <a:t>Fourth level</a:t>
            </a:r>
          </a:p>
          <a:p>
            <a:pPr lvl="3"/>
            <a:endParaRPr lang="en-US"/>
          </a:p>
          <a:p>
            <a:pPr lvl="0"/>
            <a:endParaRPr lang="en-US"/>
          </a:p>
          <a:p>
            <a:pPr lvl="0"/>
            <a:endParaRPr lang="en-US"/>
          </a:p>
        </p:txBody>
      </p:sp>
      <p:sp>
        <p:nvSpPr>
          <p:cNvPr id="16" name="Rectangle 15"/>
          <p:cNvSpPr/>
          <p:nvPr/>
        </p:nvSpPr>
        <p:spPr>
          <a:xfrm>
            <a:off x="0" y="0"/>
            <a:ext cx="9144000" cy="73152"/>
          </a:xfrm>
          <a:prstGeom prst="rect">
            <a:avLst/>
          </a:prstGeom>
          <a:solidFill>
            <a:srgbClr val="0A60A3"/>
          </a:solidFill>
          <a:ln>
            <a:noFill/>
          </a:ln>
          <a:effectLst/>
        </p:spPr>
        <p:style>
          <a:lnRef idx="1">
            <a:schemeClr val="accent1"/>
          </a:lnRef>
          <a:fillRef idx="3">
            <a:schemeClr val="accent1"/>
          </a:fillRef>
          <a:effectRef idx="2">
            <a:schemeClr val="accent1"/>
          </a:effectRef>
          <a:fontRef idx="minor">
            <a:schemeClr val="lt1"/>
          </a:fontRef>
        </p:style>
        <p:txBody>
          <a:bodyPr lIns="0" tIns="34290" rIns="0" bIns="34290" rtlCol="0" anchor="ctr"/>
          <a:lstStyle/>
          <a:p>
            <a:pPr algn="ctr" defTabSz="685800"/>
            <a:endParaRPr lang="en-US" sz="1800">
              <a:solidFill>
                <a:prstClr val="white"/>
              </a:solidFill>
            </a:endParaRP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1374" y="4743451"/>
            <a:ext cx="1064168" cy="257856"/>
          </a:xfrm>
          <a:prstGeom prst="rect">
            <a:avLst/>
          </a:prstGeom>
        </p:spPr>
      </p:pic>
    </p:spTree>
    <p:extLst>
      <p:ext uri="{BB962C8B-B14F-4D97-AF65-F5344CB8AC3E}">
        <p14:creationId xmlns:p14="http://schemas.microsoft.com/office/powerpoint/2010/main" val="1499619472"/>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External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Master title style</a:t>
            </a:r>
          </a:p>
        </p:txBody>
      </p:sp>
    </p:spTree>
    <p:extLst>
      <p:ext uri="{BB962C8B-B14F-4D97-AF65-F5344CB8AC3E}">
        <p14:creationId xmlns:p14="http://schemas.microsoft.com/office/powerpoint/2010/main" val="14958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2.xml"/><Relationship Id="rId7"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10.png"/><Relationship Id="rId4" Type="http://schemas.openxmlformats.org/officeDocument/2006/relationships/slideLayout" Target="../slideLayouts/slideLayout23.xml"/><Relationship Id="rId9"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73940" y="107122"/>
            <a:ext cx="8170003" cy="723069"/>
          </a:xfrm>
          <a:prstGeom prst="rect">
            <a:avLst/>
          </a:prstGeom>
        </p:spPr>
        <p:txBody>
          <a:bodyPr vert="horz" lIns="68576" tIns="34288" rIns="68576" bIns="34288" rtlCol="0" anchor="ctr">
            <a:normAutofit/>
          </a:bodyPr>
          <a:lstStyle/>
          <a:p>
            <a:r>
              <a:rPr lang="en-US"/>
              <a:t>NI confidential master title style</a:t>
            </a:r>
          </a:p>
        </p:txBody>
      </p:sp>
      <p:sp>
        <p:nvSpPr>
          <p:cNvPr id="3" name="Text Placeholder 2"/>
          <p:cNvSpPr>
            <a:spLocks noGrp="1"/>
          </p:cNvSpPr>
          <p:nvPr>
            <p:ph type="body" idx="1"/>
          </p:nvPr>
        </p:nvSpPr>
        <p:spPr>
          <a:xfrm>
            <a:off x="469698" y="841038"/>
            <a:ext cx="8174242" cy="3711756"/>
          </a:xfrm>
          <a:prstGeom prst="rect">
            <a:avLst/>
          </a:prstGeom>
        </p:spPr>
        <p:txBody>
          <a:bodyPr vert="horz" lIns="68576" tIns="34288" rIns="68576" bIns="34288" rtlCol="0">
            <a:normAutofit/>
          </a:bodyPr>
          <a:lstStyle/>
          <a:p>
            <a:pPr lvl="0"/>
            <a:r>
              <a:rPr lang="en-US"/>
              <a:t>Master text styles</a:t>
            </a:r>
          </a:p>
          <a:p>
            <a:pPr lvl="1"/>
            <a:r>
              <a:rPr lang="en-US"/>
              <a:t>Second level</a:t>
            </a:r>
          </a:p>
          <a:p>
            <a:pPr lvl="2"/>
            <a:r>
              <a:rPr lang="en-US"/>
              <a:t>Third level</a:t>
            </a:r>
          </a:p>
          <a:p>
            <a:pPr lvl="3"/>
            <a:r>
              <a:rPr lang="en-US"/>
              <a:t>Fourth level</a:t>
            </a:r>
          </a:p>
        </p:txBody>
      </p:sp>
      <p:sp>
        <p:nvSpPr>
          <p:cNvPr id="5" name="TextBox 4"/>
          <p:cNvSpPr txBox="1"/>
          <p:nvPr/>
        </p:nvSpPr>
        <p:spPr>
          <a:xfrm>
            <a:off x="8978881" y="3829590"/>
            <a:ext cx="97402" cy="264112"/>
          </a:xfrm>
          <a:prstGeom prst="rect">
            <a:avLst/>
          </a:prstGeom>
          <a:noFill/>
        </p:spPr>
        <p:txBody>
          <a:bodyPr wrap="none" lIns="48198" tIns="24099" rIns="48198" bIns="24099" rtlCol="0">
            <a:spAutoFit/>
          </a:bodyPr>
          <a:lstStyle/>
          <a:p>
            <a:pPr defTabSz="685800"/>
            <a:endParaRPr lang="en-US">
              <a:solidFill>
                <a:prstClr val="black"/>
              </a:solidFill>
              <a:ea typeface="ＭＳ Ｐゴシック" pitchFamily="34" charset="-128"/>
            </a:endParaRPr>
          </a:p>
        </p:txBody>
      </p:sp>
      <p:sp>
        <p:nvSpPr>
          <p:cNvPr id="8" name="TextBox 7"/>
          <p:cNvSpPr txBox="1"/>
          <p:nvPr/>
        </p:nvSpPr>
        <p:spPr>
          <a:xfrm>
            <a:off x="9469774" y="5369459"/>
            <a:ext cx="97402" cy="264112"/>
          </a:xfrm>
          <a:prstGeom prst="rect">
            <a:avLst/>
          </a:prstGeom>
          <a:noFill/>
        </p:spPr>
        <p:txBody>
          <a:bodyPr wrap="none" lIns="48198" tIns="24099" rIns="48198" bIns="24099" rtlCol="0">
            <a:spAutoFit/>
          </a:bodyPr>
          <a:lstStyle/>
          <a:p>
            <a:pPr defTabSz="685800"/>
            <a:endParaRPr lang="en-US">
              <a:solidFill>
                <a:prstClr val="black"/>
              </a:solidFill>
              <a:ea typeface="ＭＳ Ｐゴシック" pitchFamily="34" charset="-128"/>
            </a:endParaRPr>
          </a:p>
        </p:txBody>
      </p:sp>
      <p:sp>
        <p:nvSpPr>
          <p:cNvPr id="11" name="TextBox 10"/>
          <p:cNvSpPr txBox="1"/>
          <p:nvPr/>
        </p:nvSpPr>
        <p:spPr>
          <a:xfrm>
            <a:off x="9746460" y="1526480"/>
            <a:ext cx="97402" cy="264112"/>
          </a:xfrm>
          <a:prstGeom prst="rect">
            <a:avLst/>
          </a:prstGeom>
          <a:noFill/>
        </p:spPr>
        <p:txBody>
          <a:bodyPr wrap="none" lIns="48198" tIns="24099" rIns="48198" bIns="24099" rtlCol="0">
            <a:spAutoFit/>
          </a:bodyPr>
          <a:lstStyle/>
          <a:p>
            <a:pPr defTabSz="685800"/>
            <a:endParaRPr lang="en-US">
              <a:solidFill>
                <a:prstClr val="black"/>
              </a:solidFill>
              <a:ea typeface="ＭＳ Ｐゴシック" pitchFamily="34" charset="-128"/>
            </a:endParaRPr>
          </a:p>
        </p:txBody>
      </p:sp>
      <p:sp>
        <p:nvSpPr>
          <p:cNvPr id="13" name="TextBox 12"/>
          <p:cNvSpPr txBox="1"/>
          <p:nvPr/>
        </p:nvSpPr>
        <p:spPr>
          <a:xfrm>
            <a:off x="-160656" y="3052960"/>
            <a:ext cx="97402" cy="264112"/>
          </a:xfrm>
          <a:prstGeom prst="rect">
            <a:avLst/>
          </a:prstGeom>
          <a:noFill/>
        </p:spPr>
        <p:txBody>
          <a:bodyPr wrap="none" lIns="48198" tIns="24099" rIns="48198" bIns="24099" rtlCol="0">
            <a:spAutoFit/>
          </a:bodyPr>
          <a:lstStyle/>
          <a:p>
            <a:pPr defTabSz="685800"/>
            <a:endParaRPr lang="en-US">
              <a:solidFill>
                <a:prstClr val="black"/>
              </a:solidFill>
              <a:ea typeface="ＭＳ Ｐゴシック" pitchFamily="34" charset="-128"/>
            </a:endParaRPr>
          </a:p>
        </p:txBody>
      </p:sp>
      <p:sp>
        <p:nvSpPr>
          <p:cNvPr id="4" name="TextBox 3"/>
          <p:cNvSpPr txBox="1"/>
          <p:nvPr/>
        </p:nvSpPr>
        <p:spPr>
          <a:xfrm>
            <a:off x="4393907" y="4758171"/>
            <a:ext cx="356187" cy="207749"/>
          </a:xfrm>
          <a:prstGeom prst="rect">
            <a:avLst/>
          </a:prstGeom>
        </p:spPr>
        <p:txBody>
          <a:bodyPr vert="horz" lIns="68576" tIns="34288" rIns="68576" bIns="34288" rtlCol="0" anchor="ctr"/>
          <a:lstStyle>
            <a:defPPr>
              <a:defRPr lang="en-US"/>
            </a:defPPr>
            <a:lvl1pPr algn="ctr">
              <a:defRPr sz="1200">
                <a:solidFill>
                  <a:schemeClr val="tx1">
                    <a:tint val="75000"/>
                  </a:schemeClr>
                </a:solidFill>
                <a:latin typeface="Univers LT Std 45 Light"/>
                <a:cs typeface="Univers LT Std 45 Light"/>
              </a:defRPr>
            </a:lvl1pPr>
          </a:lstStyle>
          <a:p>
            <a:pPr defTabSz="685800"/>
            <a:fld id="{C53BE2A3-E884-4DA2-864E-54215D46267C}" type="slidenum">
              <a:rPr lang="en-US" sz="800" smtClean="0">
                <a:solidFill>
                  <a:prstClr val="black">
                    <a:tint val="75000"/>
                  </a:prstClr>
                </a:solidFill>
                <a:ea typeface="ＭＳ Ｐゴシック" pitchFamily="34" charset="-128"/>
              </a:rPr>
              <a:pPr defTabSz="685800"/>
              <a:t>‹Nº›</a:t>
            </a:fld>
            <a:endParaRPr lang="en-US" sz="800">
              <a:solidFill>
                <a:prstClr val="black">
                  <a:tint val="75000"/>
                </a:prstClr>
              </a:solidFill>
              <a:ea typeface="ＭＳ Ｐゴシック" pitchFamily="34" charset="-128"/>
            </a:endParaRPr>
          </a:p>
        </p:txBody>
      </p:sp>
      <p:sp>
        <p:nvSpPr>
          <p:cNvPr id="15" name="TextBox 14"/>
          <p:cNvSpPr txBox="1"/>
          <p:nvPr/>
        </p:nvSpPr>
        <p:spPr>
          <a:xfrm>
            <a:off x="350490" y="4748220"/>
            <a:ext cx="1630896" cy="207749"/>
          </a:xfrm>
          <a:prstGeom prst="rect">
            <a:avLst/>
          </a:prstGeom>
          <a:noFill/>
        </p:spPr>
        <p:txBody>
          <a:bodyPr wrap="none" lIns="68580" tIns="34290" rIns="68580" bIns="34290" rtlCol="0">
            <a:spAutoFit/>
          </a:bodyPr>
          <a:lstStyle/>
          <a:p>
            <a:pPr defTabSz="685800"/>
            <a:r>
              <a:rPr lang="en-US" sz="900">
                <a:solidFill>
                  <a:prstClr val="black"/>
                </a:solidFill>
                <a:ea typeface="ＭＳ Ｐゴシック" pitchFamily="34" charset="-128"/>
              </a:rPr>
              <a:t>ni.com  |  NI CONFIDENTIAL</a:t>
            </a:r>
          </a:p>
        </p:txBody>
      </p:sp>
    </p:spTree>
    <p:extLst>
      <p:ext uri="{BB962C8B-B14F-4D97-AF65-F5344CB8AC3E}">
        <p14:creationId xmlns:p14="http://schemas.microsoft.com/office/powerpoint/2010/main" val="4143991695"/>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 id="2147483989" r:id="rId13"/>
    <p:sldLayoutId id="2147483991" r:id="rId14"/>
    <p:sldLayoutId id="2147483992" r:id="rId15"/>
    <p:sldLayoutId id="2147483993" r:id="rId16"/>
    <p:sldLayoutId id="2147483994" r:id="rId17"/>
    <p:sldLayoutId id="2147483995" r:id="rId18"/>
    <p:sldLayoutId id="2147483996" r:id="rId19"/>
  </p:sldLayoutIdLst>
  <p:txStyles>
    <p:titleStyle>
      <a:lvl1pPr algn="l" defTabSz="342881" rtl="0" eaLnBrk="1" latinLnBrk="0" hangingPunct="1">
        <a:spcBef>
          <a:spcPct val="0"/>
        </a:spcBef>
        <a:buNone/>
        <a:defRPr sz="2400" b="0" i="0" kern="1200" spc="-75">
          <a:solidFill>
            <a:schemeClr val="accent1"/>
          </a:solidFill>
          <a:latin typeface="+mn-lt"/>
          <a:ea typeface="+mj-ea"/>
          <a:cs typeface="Arial"/>
        </a:defRPr>
      </a:lvl1pPr>
    </p:titleStyle>
    <p:bodyStyle>
      <a:lvl1pPr marL="129779" indent="-129779" algn="l" defTabSz="342881" rtl="0" eaLnBrk="1" latinLnBrk="0" hangingPunct="1">
        <a:spcBef>
          <a:spcPts val="430"/>
        </a:spcBef>
        <a:buClr>
          <a:schemeClr val="bg1">
            <a:lumMod val="50000"/>
          </a:schemeClr>
        </a:buClr>
        <a:buSzPct val="70000"/>
        <a:buFont typeface="Arial" pitchFamily="34" charset="0"/>
        <a:buChar char="•"/>
        <a:defRPr sz="1800" kern="1200">
          <a:solidFill>
            <a:schemeClr val="tx1"/>
          </a:solidFill>
          <a:latin typeface="+mn-lt"/>
          <a:ea typeface="+mn-ea"/>
          <a:cs typeface="Arial"/>
        </a:defRPr>
      </a:lvl1pPr>
      <a:lvl2pPr marL="481980" indent="-139741" algn="l" defTabSz="342881" rtl="0" eaLnBrk="1" latinLnBrk="0" hangingPunct="1">
        <a:spcBef>
          <a:spcPct val="20000"/>
        </a:spcBef>
        <a:buClr>
          <a:schemeClr val="bg1">
            <a:lumMod val="50000"/>
          </a:schemeClr>
        </a:buClr>
        <a:buSzPct val="70000"/>
        <a:buFont typeface="Arial"/>
        <a:buChar char="•"/>
        <a:defRPr sz="1500" kern="1200">
          <a:solidFill>
            <a:schemeClr val="tx1"/>
          </a:solidFill>
          <a:latin typeface="+mn-lt"/>
          <a:ea typeface="+mn-ea"/>
          <a:cs typeface="Arial"/>
        </a:defRPr>
      </a:lvl2pPr>
      <a:lvl3pPr marL="811668" indent="-125516" algn="l" defTabSz="342881" rtl="0" eaLnBrk="1" latinLnBrk="0" hangingPunct="1">
        <a:spcBef>
          <a:spcPct val="20000"/>
        </a:spcBef>
        <a:buClr>
          <a:schemeClr val="bg1">
            <a:lumMod val="50000"/>
          </a:schemeClr>
        </a:buClr>
        <a:buSzPct val="70000"/>
        <a:buFont typeface="Courier New"/>
        <a:buChar char="o"/>
        <a:defRPr sz="1400" kern="1200">
          <a:solidFill>
            <a:schemeClr val="tx1"/>
          </a:solidFill>
          <a:latin typeface="+mn-lt"/>
          <a:ea typeface="+mn-ea"/>
          <a:cs typeface="Arial"/>
        </a:defRPr>
      </a:lvl3pPr>
      <a:lvl4pPr marL="1200083" indent="-171440" algn="l" defTabSz="342881" rtl="0" eaLnBrk="1" latinLnBrk="0" hangingPunct="1">
        <a:spcBef>
          <a:spcPct val="20000"/>
        </a:spcBef>
        <a:buClr>
          <a:schemeClr val="bg1">
            <a:lumMod val="50000"/>
          </a:schemeClr>
        </a:buClr>
        <a:buSzPct val="70000"/>
        <a:buFont typeface="Arial"/>
        <a:buChar char="–"/>
        <a:defRPr sz="1100" kern="1200">
          <a:solidFill>
            <a:schemeClr val="tx1"/>
          </a:solidFill>
          <a:latin typeface="+mn-lt"/>
          <a:ea typeface="+mn-ea"/>
          <a:cs typeface="Arial"/>
        </a:defRPr>
      </a:lvl4pPr>
      <a:lvl5pPr marL="1371524" indent="0" algn="l" defTabSz="342881" rtl="0" eaLnBrk="1" latinLnBrk="0" hangingPunct="1">
        <a:spcBef>
          <a:spcPct val="20000"/>
        </a:spcBef>
        <a:buClr>
          <a:schemeClr val="bg1">
            <a:lumMod val="50000"/>
          </a:schemeClr>
        </a:buClr>
        <a:buSzPct val="70000"/>
        <a:buFont typeface="Arial"/>
        <a:buNone/>
        <a:defRPr sz="1500" kern="1200">
          <a:solidFill>
            <a:schemeClr val="tx1"/>
          </a:solidFill>
          <a:latin typeface="Arial"/>
          <a:ea typeface="+mn-ea"/>
          <a:cs typeface="Arial"/>
        </a:defRPr>
      </a:lvl5pPr>
      <a:lvl6pPr marL="1885844" indent="-171440" algn="l" defTabSz="342881" rtl="0" eaLnBrk="1" latinLnBrk="0" hangingPunct="1">
        <a:spcBef>
          <a:spcPct val="20000"/>
        </a:spcBef>
        <a:buFont typeface="Arial"/>
        <a:buChar char="•"/>
        <a:defRPr sz="1500" kern="1200">
          <a:solidFill>
            <a:schemeClr val="tx1"/>
          </a:solidFill>
          <a:latin typeface="+mn-lt"/>
          <a:ea typeface="+mn-ea"/>
          <a:cs typeface="+mn-cs"/>
        </a:defRPr>
      </a:lvl6pPr>
      <a:lvl7pPr marL="2228725" indent="-171440" algn="l" defTabSz="342881" rtl="0" eaLnBrk="1" latinLnBrk="0" hangingPunct="1">
        <a:spcBef>
          <a:spcPct val="20000"/>
        </a:spcBef>
        <a:buFont typeface="Arial"/>
        <a:buChar char="•"/>
        <a:defRPr sz="1500" kern="1200">
          <a:solidFill>
            <a:schemeClr val="tx1"/>
          </a:solidFill>
          <a:latin typeface="+mn-lt"/>
          <a:ea typeface="+mn-ea"/>
          <a:cs typeface="+mn-cs"/>
        </a:defRPr>
      </a:lvl7pPr>
      <a:lvl8pPr marL="2571605" indent="-171440" algn="l" defTabSz="342881" rtl="0" eaLnBrk="1" latinLnBrk="0" hangingPunct="1">
        <a:spcBef>
          <a:spcPct val="20000"/>
        </a:spcBef>
        <a:buFont typeface="Arial"/>
        <a:buChar char="•"/>
        <a:defRPr sz="1500" kern="1200">
          <a:solidFill>
            <a:schemeClr val="tx1"/>
          </a:solidFill>
          <a:latin typeface="+mn-lt"/>
          <a:ea typeface="+mn-ea"/>
          <a:cs typeface="+mn-cs"/>
        </a:defRPr>
      </a:lvl8pPr>
      <a:lvl9pPr marL="2914486" indent="-171440" algn="l" defTabSz="342881"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1" rtl="0" eaLnBrk="1" latinLnBrk="0" hangingPunct="1">
        <a:defRPr sz="1400" kern="1200">
          <a:solidFill>
            <a:schemeClr val="tx1"/>
          </a:solidFill>
          <a:latin typeface="+mn-lt"/>
          <a:ea typeface="+mn-ea"/>
          <a:cs typeface="+mn-cs"/>
        </a:defRPr>
      </a:lvl1pPr>
      <a:lvl2pPr marL="342881" algn="l" defTabSz="342881" rtl="0" eaLnBrk="1" latinLnBrk="0" hangingPunct="1">
        <a:defRPr sz="1400" kern="1200">
          <a:solidFill>
            <a:schemeClr val="tx1"/>
          </a:solidFill>
          <a:latin typeface="+mn-lt"/>
          <a:ea typeface="+mn-ea"/>
          <a:cs typeface="+mn-cs"/>
        </a:defRPr>
      </a:lvl2pPr>
      <a:lvl3pPr marL="685761" algn="l" defTabSz="342881" rtl="0" eaLnBrk="1" latinLnBrk="0" hangingPunct="1">
        <a:defRPr sz="1400" kern="1200">
          <a:solidFill>
            <a:schemeClr val="tx1"/>
          </a:solidFill>
          <a:latin typeface="+mn-lt"/>
          <a:ea typeface="+mn-ea"/>
          <a:cs typeface="+mn-cs"/>
        </a:defRPr>
      </a:lvl3pPr>
      <a:lvl4pPr marL="1028642" algn="l" defTabSz="342881" rtl="0" eaLnBrk="1" latinLnBrk="0" hangingPunct="1">
        <a:defRPr sz="1400" kern="1200">
          <a:solidFill>
            <a:schemeClr val="tx1"/>
          </a:solidFill>
          <a:latin typeface="+mn-lt"/>
          <a:ea typeface="+mn-ea"/>
          <a:cs typeface="+mn-cs"/>
        </a:defRPr>
      </a:lvl4pPr>
      <a:lvl5pPr marL="1371524" algn="l" defTabSz="342881" rtl="0" eaLnBrk="1" latinLnBrk="0" hangingPunct="1">
        <a:defRPr sz="1400" kern="1200">
          <a:solidFill>
            <a:schemeClr val="tx1"/>
          </a:solidFill>
          <a:latin typeface="+mn-lt"/>
          <a:ea typeface="+mn-ea"/>
          <a:cs typeface="+mn-cs"/>
        </a:defRPr>
      </a:lvl5pPr>
      <a:lvl6pPr marL="1714404" algn="l" defTabSz="342881" rtl="0" eaLnBrk="1" latinLnBrk="0" hangingPunct="1">
        <a:defRPr sz="1400" kern="1200">
          <a:solidFill>
            <a:schemeClr val="tx1"/>
          </a:solidFill>
          <a:latin typeface="+mn-lt"/>
          <a:ea typeface="+mn-ea"/>
          <a:cs typeface="+mn-cs"/>
        </a:defRPr>
      </a:lvl6pPr>
      <a:lvl7pPr marL="2057285" algn="l" defTabSz="342881" rtl="0" eaLnBrk="1" latinLnBrk="0" hangingPunct="1">
        <a:defRPr sz="1400" kern="1200">
          <a:solidFill>
            <a:schemeClr val="tx1"/>
          </a:solidFill>
          <a:latin typeface="+mn-lt"/>
          <a:ea typeface="+mn-ea"/>
          <a:cs typeface="+mn-cs"/>
        </a:defRPr>
      </a:lvl7pPr>
      <a:lvl8pPr marL="2400165" algn="l" defTabSz="342881" rtl="0" eaLnBrk="1" latinLnBrk="0" hangingPunct="1">
        <a:defRPr sz="1400" kern="1200">
          <a:solidFill>
            <a:schemeClr val="tx1"/>
          </a:solidFill>
          <a:latin typeface="+mn-lt"/>
          <a:ea typeface="+mn-ea"/>
          <a:cs typeface="+mn-cs"/>
        </a:defRPr>
      </a:lvl8pPr>
      <a:lvl9pPr marL="2743046" algn="l" defTabSz="342881"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nyu_white.pn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30188" y="234950"/>
            <a:ext cx="673100" cy="228600"/>
          </a:xfrm>
          <a:prstGeom prst="rect">
            <a:avLst/>
          </a:prstGeom>
          <a:noFill/>
          <a:ln w="9525">
            <a:noFill/>
            <a:miter lim="800000"/>
            <a:headEnd/>
            <a:tailEnd/>
          </a:ln>
        </p:spPr>
      </p:pic>
      <p:sp>
        <p:nvSpPr>
          <p:cNvPr id="5" name="Rectangle 4"/>
          <p:cNvSpPr/>
          <p:nvPr/>
        </p:nvSpPr>
        <p:spPr>
          <a:xfrm>
            <a:off x="0" y="-52372"/>
            <a:ext cx="9153525" cy="765160"/>
          </a:xfrm>
          <a:prstGeom prst="rect">
            <a:avLst/>
          </a:prstGeom>
          <a:solidFill>
            <a:srgbClr val="57068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prstClr val="white"/>
              </a:solidFill>
            </a:endParaRPr>
          </a:p>
        </p:txBody>
      </p:sp>
      <p:sp>
        <p:nvSpPr>
          <p:cNvPr id="3" name="Slide Number Placeholder 2"/>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pPr>
            <a:fld id="{026929EE-D2C9-4206-94B1-199916AC9495}" type="slidenum">
              <a:rPr lang="en-US">
                <a:ea typeface="ＭＳ Ｐゴシック" pitchFamily="34" charset="-128"/>
              </a:rPr>
              <a:pPr defTabSz="457200" fontAlgn="base">
                <a:spcBef>
                  <a:spcPct val="0"/>
                </a:spcBef>
                <a:spcAft>
                  <a:spcPct val="0"/>
                </a:spcAft>
              </a:pPr>
              <a:t>‹Nº›</a:t>
            </a:fld>
            <a:endParaRPr lang="en-US">
              <a:ea typeface="ＭＳ Ｐゴシック" pitchFamily="34" charset="-128"/>
            </a:endParaRPr>
          </a:p>
        </p:txBody>
      </p:sp>
      <p:pic>
        <p:nvPicPr>
          <p:cNvPr id="6" name="Picture 5"/>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30188" y="198365"/>
            <a:ext cx="1487999" cy="231595"/>
          </a:xfrm>
          <a:prstGeom prst="rect">
            <a:avLst/>
          </a:prstGeom>
        </p:spPr>
      </p:pic>
      <p:pic>
        <p:nvPicPr>
          <p:cNvPr id="2050" name="Picture 2" descr="C:\Users\Gmac\Downloads\final-logo-2.png"/>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490084" y="120807"/>
            <a:ext cx="1367028" cy="480413"/>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Placeholder 9"/>
          <p:cNvSpPr>
            <a:spLocks noGrp="1"/>
          </p:cNvSpPr>
          <p:nvPr>
            <p:ph type="title"/>
          </p:nvPr>
        </p:nvSpPr>
        <p:spPr>
          <a:xfrm>
            <a:off x="436880" y="0"/>
            <a:ext cx="8229600" cy="6096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818089165"/>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5" r:id="rId5"/>
    <p:sldLayoutId id="2147484026" r:id="rId6"/>
  </p:sldLayoutIdLst>
  <p:hf hdr="0" ftr="0"/>
  <p:txStyles>
    <p:titleStyle>
      <a:lvl1pPr algn="ctr" defTabSz="457200" rtl="0" eaLnBrk="0" fontAlgn="base" hangingPunct="0">
        <a:spcBef>
          <a:spcPct val="0"/>
        </a:spcBef>
        <a:spcAft>
          <a:spcPct val="0"/>
        </a:spcAft>
        <a:defRPr sz="2000" kern="1200">
          <a:solidFill>
            <a:srgbClr val="FFFFFF"/>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defRPr sz="2400" kern="1200">
          <a:solidFill>
            <a:schemeClr val="tx1"/>
          </a:solidFill>
          <a:latin typeface="+mn-lt"/>
          <a:ea typeface="ＭＳ Ｐゴシック" charset="0"/>
          <a:cs typeface="ＭＳ Ｐゴシック" charset="0"/>
        </a:defRPr>
      </a:lvl1pPr>
      <a:lvl2pPr marL="628650" indent="-17145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ＭＳ Ｐゴシック" charset="0"/>
          <a:cs typeface="+mn-cs"/>
        </a:defRPr>
      </a:lvl2pPr>
      <a:lvl3pPr marL="1085850" indent="-17145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Courier New" pitchFamily="49" charset="0"/>
        <a:buChar char="o"/>
        <a:defRPr sz="1400" kern="1200">
          <a:solidFill>
            <a:schemeClr val="tx1"/>
          </a:solidFill>
          <a:latin typeface="+mn-lt"/>
          <a:ea typeface="ＭＳ Ｐゴシック" charset="0"/>
          <a:cs typeface="+mn-cs"/>
        </a:defRPr>
      </a:lvl4pPr>
      <a:lvl5pPr marL="2114550" indent="-285750" algn="l" defTabSz="457200" rtl="0" eaLnBrk="0" fontAlgn="base" hangingPunct="0">
        <a:spcBef>
          <a:spcPct val="20000"/>
        </a:spcBef>
        <a:spcAft>
          <a:spcPct val="0"/>
        </a:spcAft>
        <a:buFont typeface="Wingdings" pitchFamily="2" charset="2"/>
        <a:buChar char="Ø"/>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14.jpg"/><Relationship Id="rId11" Type="http://schemas.openxmlformats.org/officeDocument/2006/relationships/image" Target="../media/image19.jp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0.wmf"/><Relationship Id="rId2" Type="http://schemas.openxmlformats.org/officeDocument/2006/relationships/slideLayout" Target="../slideLayouts/slideLayout2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9.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48.wmf"/><Relationship Id="rId3" Type="http://schemas.openxmlformats.org/officeDocument/2006/relationships/notesSlide" Target="../notesSlides/notesSlide15.xml"/><Relationship Id="rId7" Type="http://schemas.openxmlformats.org/officeDocument/2006/relationships/image" Target="../media/image45.wmf"/><Relationship Id="rId12" Type="http://schemas.openxmlformats.org/officeDocument/2006/relationships/oleObject" Target="../embeddings/oleObject7.bin"/><Relationship Id="rId17" Type="http://schemas.openxmlformats.org/officeDocument/2006/relationships/image" Target="../media/image50.wmf"/><Relationship Id="rId2" Type="http://schemas.openxmlformats.org/officeDocument/2006/relationships/slideLayout" Target="../slideLayouts/slideLayout25.xml"/><Relationship Id="rId16" Type="http://schemas.openxmlformats.org/officeDocument/2006/relationships/oleObject" Target="../embeddings/oleObject9.bin"/><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47.wmf"/><Relationship Id="rId5" Type="http://schemas.openxmlformats.org/officeDocument/2006/relationships/image" Target="../media/image44.wmf"/><Relationship Id="rId15" Type="http://schemas.openxmlformats.org/officeDocument/2006/relationships/image" Target="../media/image49.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46.wmf"/><Relationship Id="rId1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21.png"/><Relationship Id="rId5" Type="http://schemas.openxmlformats.org/officeDocument/2006/relationships/hyperlink" Target="https://ieeexplore.ieee.org/document/6503830" TargetMode="External"/><Relationship Id="rId4" Type="http://schemas.openxmlformats.org/officeDocument/2006/relationships/hyperlink" Target="https://ieeexplore.ieee.org/document/652295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5.xml"/><Relationship Id="rId6" Type="http://schemas.openxmlformats.org/officeDocument/2006/relationships/image" Target="../media/image26.jpg"/><Relationship Id="rId5" Type="http://schemas.openxmlformats.org/officeDocument/2006/relationships/image" Target="../media/image25.emf"/><Relationship Id="rId4" Type="http://schemas.openxmlformats.org/officeDocument/2006/relationships/image" Target="../media/image122.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7.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20.png"/><Relationship Id="rId4" Type="http://schemas.openxmlformats.org/officeDocument/2006/relationships/diagramData" Target="../diagrams/data1.xml"/><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image" Target="../media/image34.png"/><Relationship Id="rId4" Type="http://schemas.openxmlformats.org/officeDocument/2006/relationships/image" Target="../media/image33.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5.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 y="4595565"/>
            <a:ext cx="9144000" cy="0"/>
          </a:xfrm>
          <a:custGeom>
            <a:avLst/>
            <a:gdLst/>
            <a:ahLst/>
            <a:cxnLst/>
            <a:rect l="l" t="t" r="r" b="b"/>
            <a:pathLst>
              <a:path w="9144000">
                <a:moveTo>
                  <a:pt x="0" y="0"/>
                </a:moveTo>
                <a:lnTo>
                  <a:pt x="9143987" y="0"/>
                </a:lnTo>
              </a:path>
            </a:pathLst>
          </a:custGeom>
          <a:ln w="51132">
            <a:solidFill>
              <a:srgbClr val="92278F"/>
            </a:solidFill>
          </a:ln>
        </p:spPr>
        <p:txBody>
          <a:bodyPr wrap="square" lIns="0" tIns="0" rIns="0" bIns="0" rtlCol="0"/>
          <a:lstStyle/>
          <a:p>
            <a:endParaRPr/>
          </a:p>
        </p:txBody>
      </p:sp>
      <p:sp>
        <p:nvSpPr>
          <p:cNvPr id="3" name="object 3"/>
          <p:cNvSpPr/>
          <p:nvPr/>
        </p:nvSpPr>
        <p:spPr>
          <a:xfrm>
            <a:off x="189886" y="4765127"/>
            <a:ext cx="2171540" cy="29389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525238" y="4620497"/>
            <a:ext cx="490699" cy="523003"/>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905743" y="3257550"/>
            <a:ext cx="7406640" cy="0"/>
          </a:xfrm>
          <a:custGeom>
            <a:avLst/>
            <a:gdLst/>
            <a:ahLst/>
            <a:cxnLst/>
            <a:rect l="l" t="t" r="r" b="b"/>
            <a:pathLst>
              <a:path w="7406640">
                <a:moveTo>
                  <a:pt x="0" y="0"/>
                </a:moveTo>
                <a:lnTo>
                  <a:pt x="7406640" y="1"/>
                </a:lnTo>
              </a:path>
            </a:pathLst>
          </a:custGeom>
          <a:ln w="6350">
            <a:solidFill>
              <a:srgbClr val="7F7F7F"/>
            </a:solidFill>
          </a:ln>
        </p:spPr>
        <p:txBody>
          <a:bodyPr wrap="square" lIns="0" tIns="0" rIns="0" bIns="0" rtlCol="0"/>
          <a:lstStyle/>
          <a:p>
            <a:endParaRPr/>
          </a:p>
        </p:txBody>
      </p:sp>
      <p:sp>
        <p:nvSpPr>
          <p:cNvPr id="6" name="object 6"/>
          <p:cNvSpPr/>
          <p:nvPr/>
        </p:nvSpPr>
        <p:spPr>
          <a:xfrm>
            <a:off x="0" y="4620497"/>
            <a:ext cx="9144000" cy="523240"/>
          </a:xfrm>
          <a:custGeom>
            <a:avLst/>
            <a:gdLst/>
            <a:ahLst/>
            <a:cxnLst/>
            <a:rect l="l" t="t" r="r" b="b"/>
            <a:pathLst>
              <a:path w="9144000" h="523239">
                <a:moveTo>
                  <a:pt x="0" y="0"/>
                </a:moveTo>
                <a:lnTo>
                  <a:pt x="9144000" y="0"/>
                </a:lnTo>
                <a:lnTo>
                  <a:pt x="9144000" y="523002"/>
                </a:lnTo>
                <a:lnTo>
                  <a:pt x="0" y="523002"/>
                </a:lnTo>
                <a:lnTo>
                  <a:pt x="0" y="0"/>
                </a:lnTo>
              </a:path>
            </a:pathLst>
          </a:custGeom>
          <a:solidFill>
            <a:srgbClr val="57068C"/>
          </a:solidFill>
        </p:spPr>
        <p:txBody>
          <a:bodyPr wrap="square" lIns="0" tIns="0" rIns="0" bIns="0" rtlCol="0"/>
          <a:lstStyle/>
          <a:p>
            <a:endParaRPr/>
          </a:p>
        </p:txBody>
      </p:sp>
      <p:sp>
        <p:nvSpPr>
          <p:cNvPr id="7" name="object 7"/>
          <p:cNvSpPr/>
          <p:nvPr/>
        </p:nvSpPr>
        <p:spPr>
          <a:xfrm>
            <a:off x="8200866" y="4718337"/>
            <a:ext cx="145415" cy="305435"/>
          </a:xfrm>
          <a:custGeom>
            <a:avLst/>
            <a:gdLst/>
            <a:ahLst/>
            <a:cxnLst/>
            <a:rect l="l" t="t" r="r" b="b"/>
            <a:pathLst>
              <a:path w="145415" h="305435">
                <a:moveTo>
                  <a:pt x="145399" y="0"/>
                </a:moveTo>
                <a:lnTo>
                  <a:pt x="66637" y="0"/>
                </a:lnTo>
                <a:lnTo>
                  <a:pt x="61149" y="2170"/>
                </a:lnTo>
                <a:lnTo>
                  <a:pt x="55649" y="38485"/>
                </a:lnTo>
                <a:lnTo>
                  <a:pt x="50947" y="68833"/>
                </a:lnTo>
                <a:lnTo>
                  <a:pt x="42649" y="120699"/>
                </a:lnTo>
                <a:lnTo>
                  <a:pt x="33174" y="169988"/>
                </a:lnTo>
                <a:lnTo>
                  <a:pt x="20341" y="219050"/>
                </a:lnTo>
                <a:lnTo>
                  <a:pt x="7976" y="260257"/>
                </a:lnTo>
                <a:lnTo>
                  <a:pt x="0" y="284851"/>
                </a:lnTo>
                <a:lnTo>
                  <a:pt x="40743" y="305146"/>
                </a:lnTo>
                <a:lnTo>
                  <a:pt x="90105" y="272547"/>
                </a:lnTo>
                <a:lnTo>
                  <a:pt x="101214" y="233991"/>
                </a:lnTo>
                <a:lnTo>
                  <a:pt x="110851" y="195496"/>
                </a:lnTo>
                <a:lnTo>
                  <a:pt x="121510" y="147321"/>
                </a:lnTo>
                <a:lnTo>
                  <a:pt x="129379" y="107473"/>
                </a:lnTo>
                <a:lnTo>
                  <a:pt x="137690" y="59993"/>
                </a:lnTo>
                <a:lnTo>
                  <a:pt x="143637" y="17659"/>
                </a:lnTo>
                <a:lnTo>
                  <a:pt x="145003" y="4638"/>
                </a:lnTo>
                <a:lnTo>
                  <a:pt x="145399" y="0"/>
                </a:lnTo>
                <a:close/>
              </a:path>
            </a:pathLst>
          </a:custGeom>
          <a:solidFill>
            <a:srgbClr val="D0C5D9"/>
          </a:solidFill>
        </p:spPr>
        <p:txBody>
          <a:bodyPr wrap="square" lIns="0" tIns="0" rIns="0" bIns="0" rtlCol="0"/>
          <a:lstStyle/>
          <a:p>
            <a:endParaRPr/>
          </a:p>
        </p:txBody>
      </p:sp>
      <p:sp>
        <p:nvSpPr>
          <p:cNvPr id="8" name="object 8"/>
          <p:cNvSpPr/>
          <p:nvPr/>
        </p:nvSpPr>
        <p:spPr>
          <a:xfrm>
            <a:off x="8337941" y="4718337"/>
            <a:ext cx="166370" cy="212090"/>
          </a:xfrm>
          <a:custGeom>
            <a:avLst/>
            <a:gdLst/>
            <a:ahLst/>
            <a:cxnLst/>
            <a:rect l="l" t="t" r="r" b="b"/>
            <a:pathLst>
              <a:path w="166370" h="212089">
                <a:moveTo>
                  <a:pt x="166353" y="0"/>
                </a:moveTo>
                <a:lnTo>
                  <a:pt x="75194" y="5466"/>
                </a:lnTo>
                <a:lnTo>
                  <a:pt x="70967" y="17062"/>
                </a:lnTo>
                <a:lnTo>
                  <a:pt x="66346" y="29636"/>
                </a:lnTo>
                <a:lnTo>
                  <a:pt x="46881" y="75284"/>
                </a:lnTo>
                <a:lnTo>
                  <a:pt x="25085" y="119614"/>
                </a:lnTo>
                <a:lnTo>
                  <a:pt x="3416" y="160304"/>
                </a:lnTo>
                <a:lnTo>
                  <a:pt x="0" y="166442"/>
                </a:lnTo>
                <a:lnTo>
                  <a:pt x="59607" y="211675"/>
                </a:lnTo>
                <a:lnTo>
                  <a:pt x="85705" y="180523"/>
                </a:lnTo>
                <a:lnTo>
                  <a:pt x="107340" y="138522"/>
                </a:lnTo>
                <a:lnTo>
                  <a:pt x="127669" y="94524"/>
                </a:lnTo>
                <a:lnTo>
                  <a:pt x="142950" y="58751"/>
                </a:lnTo>
                <a:lnTo>
                  <a:pt x="157981" y="21567"/>
                </a:lnTo>
                <a:lnTo>
                  <a:pt x="162325" y="10469"/>
                </a:lnTo>
                <a:lnTo>
                  <a:pt x="166353" y="0"/>
                </a:lnTo>
                <a:close/>
              </a:path>
            </a:pathLst>
          </a:custGeom>
          <a:solidFill>
            <a:srgbClr val="D0C5D9"/>
          </a:solidFill>
        </p:spPr>
        <p:txBody>
          <a:bodyPr wrap="square" lIns="0" tIns="0" rIns="0" bIns="0" rtlCol="0"/>
          <a:lstStyle/>
          <a:p>
            <a:endParaRPr/>
          </a:p>
        </p:txBody>
      </p:sp>
      <p:sp>
        <p:nvSpPr>
          <p:cNvPr id="9" name="object 9"/>
          <p:cNvSpPr/>
          <p:nvPr/>
        </p:nvSpPr>
        <p:spPr>
          <a:xfrm>
            <a:off x="8111532" y="4718337"/>
            <a:ext cx="177800" cy="320040"/>
          </a:xfrm>
          <a:custGeom>
            <a:avLst/>
            <a:gdLst/>
            <a:ahLst/>
            <a:cxnLst/>
            <a:rect l="l" t="t" r="r" b="b"/>
            <a:pathLst>
              <a:path w="177800" h="320039">
                <a:moveTo>
                  <a:pt x="88146" y="0"/>
                </a:moveTo>
                <a:lnTo>
                  <a:pt x="0" y="0"/>
                </a:lnTo>
                <a:lnTo>
                  <a:pt x="538" y="3460"/>
                </a:lnTo>
                <a:lnTo>
                  <a:pt x="11684" y="53176"/>
                </a:lnTo>
                <a:lnTo>
                  <a:pt x="25712" y="104351"/>
                </a:lnTo>
                <a:lnTo>
                  <a:pt x="39369" y="149963"/>
                </a:lnTo>
                <a:lnTo>
                  <a:pt x="55331" y="199145"/>
                </a:lnTo>
                <a:lnTo>
                  <a:pt x="69527" y="238084"/>
                </a:lnTo>
                <a:lnTo>
                  <a:pt x="87383" y="281475"/>
                </a:lnTo>
                <a:lnTo>
                  <a:pt x="104974" y="317479"/>
                </a:lnTo>
                <a:lnTo>
                  <a:pt x="106127" y="319501"/>
                </a:lnTo>
                <a:lnTo>
                  <a:pt x="177801" y="276539"/>
                </a:lnTo>
                <a:lnTo>
                  <a:pt x="174988" y="270278"/>
                </a:lnTo>
                <a:lnTo>
                  <a:pt x="171811" y="263065"/>
                </a:lnTo>
                <a:lnTo>
                  <a:pt x="152335" y="216211"/>
                </a:lnTo>
                <a:lnTo>
                  <a:pt x="134738" y="168981"/>
                </a:lnTo>
                <a:lnTo>
                  <a:pt x="118986" y="118689"/>
                </a:lnTo>
                <a:lnTo>
                  <a:pt x="105606" y="68056"/>
                </a:lnTo>
                <a:lnTo>
                  <a:pt x="94559" y="25235"/>
                </a:lnTo>
                <a:lnTo>
                  <a:pt x="88146" y="0"/>
                </a:lnTo>
                <a:close/>
              </a:path>
            </a:pathLst>
          </a:custGeom>
          <a:solidFill>
            <a:srgbClr val="FFFFFF"/>
          </a:solidFill>
        </p:spPr>
        <p:txBody>
          <a:bodyPr wrap="square" lIns="0" tIns="0" rIns="0" bIns="0" rtlCol="0"/>
          <a:lstStyle/>
          <a:p>
            <a:endParaRPr/>
          </a:p>
        </p:txBody>
      </p:sp>
      <p:sp>
        <p:nvSpPr>
          <p:cNvPr id="10" name="object 10"/>
          <p:cNvSpPr/>
          <p:nvPr/>
        </p:nvSpPr>
        <p:spPr>
          <a:xfrm>
            <a:off x="8262342" y="4718337"/>
            <a:ext cx="147955" cy="248920"/>
          </a:xfrm>
          <a:custGeom>
            <a:avLst/>
            <a:gdLst/>
            <a:ahLst/>
            <a:cxnLst/>
            <a:rect l="l" t="t" r="r" b="b"/>
            <a:pathLst>
              <a:path w="147954" h="248920">
                <a:moveTo>
                  <a:pt x="88146" y="0"/>
                </a:moveTo>
                <a:lnTo>
                  <a:pt x="0" y="0"/>
                </a:lnTo>
                <a:lnTo>
                  <a:pt x="538" y="3460"/>
                </a:lnTo>
                <a:lnTo>
                  <a:pt x="11684" y="53177"/>
                </a:lnTo>
                <a:lnTo>
                  <a:pt x="25711" y="104352"/>
                </a:lnTo>
                <a:lnTo>
                  <a:pt x="39368" y="149964"/>
                </a:lnTo>
                <a:lnTo>
                  <a:pt x="55331" y="199146"/>
                </a:lnTo>
                <a:lnTo>
                  <a:pt x="69527" y="238084"/>
                </a:lnTo>
                <a:lnTo>
                  <a:pt x="73652" y="248571"/>
                </a:lnTo>
                <a:lnTo>
                  <a:pt x="147671" y="204204"/>
                </a:lnTo>
                <a:lnTo>
                  <a:pt x="146509" y="201214"/>
                </a:lnTo>
                <a:lnTo>
                  <a:pt x="140594" y="185389"/>
                </a:lnTo>
                <a:lnTo>
                  <a:pt x="123787" y="135387"/>
                </a:lnTo>
                <a:lnTo>
                  <a:pt x="109938" y="84616"/>
                </a:lnTo>
                <a:lnTo>
                  <a:pt x="94559" y="25235"/>
                </a:lnTo>
                <a:lnTo>
                  <a:pt x="88146" y="0"/>
                </a:lnTo>
                <a:close/>
              </a:path>
            </a:pathLst>
          </a:custGeom>
          <a:solidFill>
            <a:srgbClr val="FFFFFF"/>
          </a:solidFill>
        </p:spPr>
        <p:txBody>
          <a:bodyPr wrap="square" lIns="0" tIns="0" rIns="0" bIns="0" rtlCol="0"/>
          <a:lstStyle/>
          <a:p>
            <a:endParaRPr/>
          </a:p>
        </p:txBody>
      </p:sp>
      <p:sp>
        <p:nvSpPr>
          <p:cNvPr id="11" name="object 11"/>
          <p:cNvSpPr/>
          <p:nvPr/>
        </p:nvSpPr>
        <p:spPr>
          <a:xfrm>
            <a:off x="8415580" y="4718337"/>
            <a:ext cx="121285" cy="173355"/>
          </a:xfrm>
          <a:custGeom>
            <a:avLst/>
            <a:gdLst/>
            <a:ahLst/>
            <a:cxnLst/>
            <a:rect l="l" t="t" r="r" b="b"/>
            <a:pathLst>
              <a:path w="121284" h="173354">
                <a:moveTo>
                  <a:pt x="88146" y="0"/>
                </a:moveTo>
                <a:lnTo>
                  <a:pt x="0" y="0"/>
                </a:lnTo>
                <a:lnTo>
                  <a:pt x="538" y="3460"/>
                </a:lnTo>
                <a:lnTo>
                  <a:pt x="11684" y="53177"/>
                </a:lnTo>
                <a:lnTo>
                  <a:pt x="25711" y="104352"/>
                </a:lnTo>
                <a:lnTo>
                  <a:pt x="39368" y="149964"/>
                </a:lnTo>
                <a:lnTo>
                  <a:pt x="46568" y="172954"/>
                </a:lnTo>
                <a:lnTo>
                  <a:pt x="120989" y="128346"/>
                </a:lnTo>
                <a:lnTo>
                  <a:pt x="120902" y="125353"/>
                </a:lnTo>
                <a:lnTo>
                  <a:pt x="118986" y="118689"/>
                </a:lnTo>
                <a:lnTo>
                  <a:pt x="114430" y="101631"/>
                </a:lnTo>
                <a:lnTo>
                  <a:pt x="109937" y="84616"/>
                </a:lnTo>
                <a:lnTo>
                  <a:pt x="105605" y="68056"/>
                </a:lnTo>
                <a:lnTo>
                  <a:pt x="101533" y="52364"/>
                </a:lnTo>
                <a:lnTo>
                  <a:pt x="94558" y="25235"/>
                </a:lnTo>
                <a:lnTo>
                  <a:pt x="88146" y="0"/>
                </a:lnTo>
                <a:close/>
              </a:path>
            </a:pathLst>
          </a:custGeom>
          <a:solidFill>
            <a:srgbClr val="FFFFFF"/>
          </a:solidFill>
        </p:spPr>
        <p:txBody>
          <a:bodyPr wrap="square" lIns="0" tIns="0" rIns="0" bIns="0" rtlCol="0"/>
          <a:lstStyle/>
          <a:p>
            <a:endParaRPr/>
          </a:p>
        </p:txBody>
      </p:sp>
      <p:sp>
        <p:nvSpPr>
          <p:cNvPr id="12" name="object 12"/>
          <p:cNvSpPr/>
          <p:nvPr/>
        </p:nvSpPr>
        <p:spPr>
          <a:xfrm>
            <a:off x="1269129" y="4706099"/>
            <a:ext cx="0" cy="328930"/>
          </a:xfrm>
          <a:custGeom>
            <a:avLst/>
            <a:gdLst/>
            <a:ahLst/>
            <a:cxnLst/>
            <a:rect l="l" t="t" r="r" b="b"/>
            <a:pathLst>
              <a:path h="328929">
                <a:moveTo>
                  <a:pt x="0" y="0"/>
                </a:moveTo>
                <a:lnTo>
                  <a:pt x="0" y="328859"/>
                </a:lnTo>
              </a:path>
            </a:pathLst>
          </a:custGeom>
          <a:ln w="8425">
            <a:solidFill>
              <a:srgbClr val="FFFFFF"/>
            </a:solidFill>
          </a:ln>
        </p:spPr>
        <p:txBody>
          <a:bodyPr wrap="square" lIns="0" tIns="0" rIns="0" bIns="0" rtlCol="0"/>
          <a:lstStyle/>
          <a:p>
            <a:endParaRPr/>
          </a:p>
        </p:txBody>
      </p:sp>
      <p:sp>
        <p:nvSpPr>
          <p:cNvPr id="13" name="object 13"/>
          <p:cNvSpPr/>
          <p:nvPr/>
        </p:nvSpPr>
        <p:spPr>
          <a:xfrm>
            <a:off x="636389" y="4781110"/>
            <a:ext cx="166370" cy="187325"/>
          </a:xfrm>
          <a:custGeom>
            <a:avLst/>
            <a:gdLst/>
            <a:ahLst/>
            <a:cxnLst/>
            <a:rect l="l" t="t" r="r" b="b"/>
            <a:pathLst>
              <a:path w="166370" h="187325">
                <a:moveTo>
                  <a:pt x="37873" y="0"/>
                </a:moveTo>
                <a:lnTo>
                  <a:pt x="0" y="0"/>
                </a:lnTo>
                <a:lnTo>
                  <a:pt x="0" y="186779"/>
                </a:lnTo>
                <a:lnTo>
                  <a:pt x="40559" y="186779"/>
                </a:lnTo>
                <a:lnTo>
                  <a:pt x="40559" y="68025"/>
                </a:lnTo>
                <a:lnTo>
                  <a:pt x="89620" y="68025"/>
                </a:lnTo>
                <a:lnTo>
                  <a:pt x="37873" y="0"/>
                </a:lnTo>
                <a:close/>
              </a:path>
              <a:path w="166370" h="187325">
                <a:moveTo>
                  <a:pt x="89620" y="68025"/>
                </a:moveTo>
                <a:lnTo>
                  <a:pt x="40559" y="68025"/>
                </a:lnTo>
                <a:lnTo>
                  <a:pt x="131019" y="186779"/>
                </a:lnTo>
                <a:lnTo>
                  <a:pt x="165988" y="186779"/>
                </a:lnTo>
                <a:lnTo>
                  <a:pt x="165988" y="115033"/>
                </a:lnTo>
                <a:lnTo>
                  <a:pt x="125380" y="115033"/>
                </a:lnTo>
                <a:lnTo>
                  <a:pt x="89620" y="68025"/>
                </a:lnTo>
                <a:close/>
              </a:path>
              <a:path w="166370" h="187325">
                <a:moveTo>
                  <a:pt x="165988" y="0"/>
                </a:moveTo>
                <a:lnTo>
                  <a:pt x="125380" y="0"/>
                </a:lnTo>
                <a:lnTo>
                  <a:pt x="125380" y="115033"/>
                </a:lnTo>
                <a:lnTo>
                  <a:pt x="165988" y="115033"/>
                </a:lnTo>
                <a:lnTo>
                  <a:pt x="165988" y="0"/>
                </a:lnTo>
                <a:close/>
              </a:path>
            </a:pathLst>
          </a:custGeom>
          <a:solidFill>
            <a:srgbClr val="FFFFFF"/>
          </a:solidFill>
        </p:spPr>
        <p:txBody>
          <a:bodyPr wrap="square" lIns="0" tIns="0" rIns="0" bIns="0" rtlCol="0"/>
          <a:lstStyle/>
          <a:p>
            <a:endParaRPr/>
          </a:p>
        </p:txBody>
      </p:sp>
      <p:sp>
        <p:nvSpPr>
          <p:cNvPr id="14" name="object 14"/>
          <p:cNvSpPr/>
          <p:nvPr/>
        </p:nvSpPr>
        <p:spPr>
          <a:xfrm>
            <a:off x="822858" y="4781110"/>
            <a:ext cx="184785" cy="187325"/>
          </a:xfrm>
          <a:custGeom>
            <a:avLst/>
            <a:gdLst/>
            <a:ahLst/>
            <a:cxnLst/>
            <a:rect l="l" t="t" r="r" b="b"/>
            <a:pathLst>
              <a:path w="184784" h="187325">
                <a:moveTo>
                  <a:pt x="48043" y="0"/>
                </a:moveTo>
                <a:lnTo>
                  <a:pt x="0" y="0"/>
                </a:lnTo>
                <a:lnTo>
                  <a:pt x="71806" y="113127"/>
                </a:lnTo>
                <a:lnTo>
                  <a:pt x="71806" y="186779"/>
                </a:lnTo>
                <a:lnTo>
                  <a:pt x="112890" y="186779"/>
                </a:lnTo>
                <a:lnTo>
                  <a:pt x="112890" y="112341"/>
                </a:lnTo>
                <a:lnTo>
                  <a:pt x="136747" y="74998"/>
                </a:lnTo>
                <a:lnTo>
                  <a:pt x="92622" y="74998"/>
                </a:lnTo>
                <a:lnTo>
                  <a:pt x="48043" y="0"/>
                </a:lnTo>
                <a:close/>
              </a:path>
              <a:path w="184784" h="187325">
                <a:moveTo>
                  <a:pt x="184660" y="0"/>
                </a:moveTo>
                <a:lnTo>
                  <a:pt x="137968" y="0"/>
                </a:lnTo>
                <a:lnTo>
                  <a:pt x="92622" y="74998"/>
                </a:lnTo>
                <a:lnTo>
                  <a:pt x="136747" y="74998"/>
                </a:lnTo>
                <a:lnTo>
                  <a:pt x="184660" y="0"/>
                </a:lnTo>
                <a:close/>
              </a:path>
            </a:pathLst>
          </a:custGeom>
          <a:solidFill>
            <a:srgbClr val="FFFFFF"/>
          </a:solidFill>
        </p:spPr>
        <p:txBody>
          <a:bodyPr wrap="square" lIns="0" tIns="0" rIns="0" bIns="0" rtlCol="0"/>
          <a:lstStyle/>
          <a:p>
            <a:endParaRPr/>
          </a:p>
        </p:txBody>
      </p:sp>
      <p:sp>
        <p:nvSpPr>
          <p:cNvPr id="15" name="object 15"/>
          <p:cNvSpPr/>
          <p:nvPr/>
        </p:nvSpPr>
        <p:spPr>
          <a:xfrm>
            <a:off x="1025124" y="4781110"/>
            <a:ext cx="163195" cy="189865"/>
          </a:xfrm>
          <a:custGeom>
            <a:avLst/>
            <a:gdLst/>
            <a:ahLst/>
            <a:cxnLst/>
            <a:rect l="l" t="t" r="r" b="b"/>
            <a:pathLst>
              <a:path w="163194" h="189864">
                <a:moveTo>
                  <a:pt x="41082" y="0"/>
                </a:moveTo>
                <a:lnTo>
                  <a:pt x="0" y="0"/>
                </a:lnTo>
                <a:lnTo>
                  <a:pt x="0" y="106751"/>
                </a:lnTo>
                <a:lnTo>
                  <a:pt x="11497" y="155409"/>
                </a:lnTo>
                <a:lnTo>
                  <a:pt x="40237" y="181076"/>
                </a:lnTo>
                <a:lnTo>
                  <a:pt x="84956" y="189639"/>
                </a:lnTo>
                <a:lnTo>
                  <a:pt x="100213" y="188171"/>
                </a:lnTo>
                <a:lnTo>
                  <a:pt x="137074" y="172012"/>
                </a:lnTo>
                <a:lnTo>
                  <a:pt x="153563" y="150480"/>
                </a:lnTo>
                <a:lnTo>
                  <a:pt x="69394" y="150480"/>
                </a:lnTo>
                <a:lnTo>
                  <a:pt x="57432" y="145149"/>
                </a:lnTo>
                <a:lnTo>
                  <a:pt x="48538" y="135865"/>
                </a:lnTo>
                <a:lnTo>
                  <a:pt x="42994" y="122690"/>
                </a:lnTo>
                <a:lnTo>
                  <a:pt x="41202" y="106751"/>
                </a:lnTo>
                <a:lnTo>
                  <a:pt x="41082" y="0"/>
                </a:lnTo>
                <a:close/>
              </a:path>
              <a:path w="163194" h="189864">
                <a:moveTo>
                  <a:pt x="162767" y="0"/>
                </a:moveTo>
                <a:lnTo>
                  <a:pt x="121684" y="0"/>
                </a:lnTo>
                <a:lnTo>
                  <a:pt x="121310" y="114668"/>
                </a:lnTo>
                <a:lnTo>
                  <a:pt x="118175" y="127941"/>
                </a:lnTo>
                <a:lnTo>
                  <a:pt x="111658" y="138241"/>
                </a:lnTo>
                <a:lnTo>
                  <a:pt x="101516" y="145487"/>
                </a:lnTo>
                <a:lnTo>
                  <a:pt x="87508" y="149594"/>
                </a:lnTo>
                <a:lnTo>
                  <a:pt x="69394" y="150480"/>
                </a:lnTo>
                <a:lnTo>
                  <a:pt x="153563" y="150480"/>
                </a:lnTo>
                <a:lnTo>
                  <a:pt x="158454" y="138051"/>
                </a:lnTo>
                <a:lnTo>
                  <a:pt x="161675" y="122690"/>
                </a:lnTo>
                <a:lnTo>
                  <a:pt x="162682" y="106751"/>
                </a:lnTo>
                <a:lnTo>
                  <a:pt x="162767" y="0"/>
                </a:lnTo>
                <a:close/>
              </a:path>
            </a:pathLst>
          </a:custGeom>
          <a:solidFill>
            <a:srgbClr val="FFFFFF"/>
          </a:solidFill>
        </p:spPr>
        <p:txBody>
          <a:bodyPr wrap="square" lIns="0" tIns="0" rIns="0" bIns="0" rtlCol="0"/>
          <a:lstStyle/>
          <a:p>
            <a:endParaRPr/>
          </a:p>
        </p:txBody>
      </p:sp>
      <p:sp>
        <p:nvSpPr>
          <p:cNvPr id="16" name="object 16"/>
          <p:cNvSpPr/>
          <p:nvPr/>
        </p:nvSpPr>
        <p:spPr>
          <a:xfrm>
            <a:off x="222269" y="4708816"/>
            <a:ext cx="328930" cy="328930"/>
          </a:xfrm>
          <a:custGeom>
            <a:avLst/>
            <a:gdLst/>
            <a:ahLst/>
            <a:cxnLst/>
            <a:rect l="l" t="t" r="r" b="b"/>
            <a:pathLst>
              <a:path w="328930" h="328929">
                <a:moveTo>
                  <a:pt x="328822" y="0"/>
                </a:moveTo>
                <a:lnTo>
                  <a:pt x="0" y="0"/>
                </a:lnTo>
                <a:lnTo>
                  <a:pt x="0" y="328858"/>
                </a:lnTo>
                <a:lnTo>
                  <a:pt x="328822" y="328858"/>
                </a:lnTo>
                <a:lnTo>
                  <a:pt x="328822" y="293878"/>
                </a:lnTo>
                <a:lnTo>
                  <a:pt x="158412" y="293878"/>
                </a:lnTo>
                <a:lnTo>
                  <a:pt x="153412" y="292733"/>
                </a:lnTo>
                <a:lnTo>
                  <a:pt x="153035" y="290406"/>
                </a:lnTo>
                <a:lnTo>
                  <a:pt x="143090" y="199312"/>
                </a:lnTo>
                <a:lnTo>
                  <a:pt x="328822" y="199312"/>
                </a:lnTo>
                <a:lnTo>
                  <a:pt x="328822" y="192723"/>
                </a:lnTo>
                <a:lnTo>
                  <a:pt x="133328" y="192723"/>
                </a:lnTo>
                <a:lnTo>
                  <a:pt x="133328" y="178905"/>
                </a:lnTo>
                <a:lnTo>
                  <a:pt x="328822" y="178905"/>
                </a:lnTo>
                <a:lnTo>
                  <a:pt x="328822" y="172340"/>
                </a:lnTo>
                <a:lnTo>
                  <a:pt x="145252" y="172340"/>
                </a:lnTo>
                <a:lnTo>
                  <a:pt x="125567" y="169691"/>
                </a:lnTo>
                <a:lnTo>
                  <a:pt x="111675" y="163440"/>
                </a:lnTo>
                <a:lnTo>
                  <a:pt x="102873" y="154567"/>
                </a:lnTo>
                <a:lnTo>
                  <a:pt x="98445" y="144037"/>
                </a:lnTo>
                <a:lnTo>
                  <a:pt x="97779" y="134334"/>
                </a:lnTo>
                <a:lnTo>
                  <a:pt x="97833" y="132019"/>
                </a:lnTo>
                <a:lnTo>
                  <a:pt x="99846" y="121875"/>
                </a:lnTo>
                <a:lnTo>
                  <a:pt x="104242" y="112176"/>
                </a:lnTo>
                <a:lnTo>
                  <a:pt x="112160" y="97701"/>
                </a:lnTo>
                <a:lnTo>
                  <a:pt x="117375" y="85992"/>
                </a:lnTo>
                <a:lnTo>
                  <a:pt x="119321" y="78371"/>
                </a:lnTo>
                <a:lnTo>
                  <a:pt x="119388" y="77561"/>
                </a:lnTo>
                <a:lnTo>
                  <a:pt x="119899" y="77495"/>
                </a:lnTo>
                <a:lnTo>
                  <a:pt x="155115" y="77495"/>
                </a:lnTo>
                <a:lnTo>
                  <a:pt x="155656" y="76845"/>
                </a:lnTo>
                <a:lnTo>
                  <a:pt x="164506" y="64415"/>
                </a:lnTo>
                <a:lnTo>
                  <a:pt x="170245" y="52154"/>
                </a:lnTo>
                <a:lnTo>
                  <a:pt x="170379" y="51667"/>
                </a:lnTo>
                <a:lnTo>
                  <a:pt x="170690" y="51466"/>
                </a:lnTo>
                <a:lnTo>
                  <a:pt x="328822" y="51466"/>
                </a:lnTo>
                <a:lnTo>
                  <a:pt x="328822" y="0"/>
                </a:lnTo>
                <a:close/>
              </a:path>
              <a:path w="328930" h="328929">
                <a:moveTo>
                  <a:pt x="328822" y="199312"/>
                </a:moveTo>
                <a:lnTo>
                  <a:pt x="171031" y="199312"/>
                </a:lnTo>
                <a:lnTo>
                  <a:pt x="159527" y="290406"/>
                </a:lnTo>
                <a:lnTo>
                  <a:pt x="158412" y="293878"/>
                </a:lnTo>
                <a:lnTo>
                  <a:pt x="328822" y="293878"/>
                </a:lnTo>
                <a:lnTo>
                  <a:pt x="328822" y="199312"/>
                </a:lnTo>
                <a:close/>
              </a:path>
              <a:path w="328930" h="328929">
                <a:moveTo>
                  <a:pt x="328822" y="178905"/>
                </a:moveTo>
                <a:lnTo>
                  <a:pt x="180787" y="178905"/>
                </a:lnTo>
                <a:lnTo>
                  <a:pt x="180787" y="192723"/>
                </a:lnTo>
                <a:lnTo>
                  <a:pt x="328822" y="192723"/>
                </a:lnTo>
                <a:lnTo>
                  <a:pt x="328822" y="178905"/>
                </a:lnTo>
                <a:close/>
              </a:path>
              <a:path w="328930" h="328929">
                <a:moveTo>
                  <a:pt x="155115" y="77495"/>
                </a:moveTo>
                <a:lnTo>
                  <a:pt x="119899" y="77495"/>
                </a:lnTo>
                <a:lnTo>
                  <a:pt x="120502" y="78371"/>
                </a:lnTo>
                <a:lnTo>
                  <a:pt x="122774" y="81843"/>
                </a:lnTo>
                <a:lnTo>
                  <a:pt x="128261" y="94522"/>
                </a:lnTo>
                <a:lnTo>
                  <a:pt x="128724" y="98548"/>
                </a:lnTo>
                <a:lnTo>
                  <a:pt x="128833" y="101136"/>
                </a:lnTo>
                <a:lnTo>
                  <a:pt x="124004" y="109481"/>
                </a:lnTo>
                <a:lnTo>
                  <a:pt x="120119" y="119786"/>
                </a:lnTo>
                <a:lnTo>
                  <a:pt x="118512" y="130514"/>
                </a:lnTo>
                <a:lnTo>
                  <a:pt x="119685" y="141358"/>
                </a:lnTo>
                <a:lnTo>
                  <a:pt x="124139" y="152013"/>
                </a:lnTo>
                <a:lnTo>
                  <a:pt x="132374" y="162172"/>
                </a:lnTo>
                <a:lnTo>
                  <a:pt x="144893" y="171530"/>
                </a:lnTo>
                <a:lnTo>
                  <a:pt x="145392" y="171840"/>
                </a:lnTo>
                <a:lnTo>
                  <a:pt x="145252" y="172340"/>
                </a:lnTo>
                <a:lnTo>
                  <a:pt x="328822" y="172340"/>
                </a:lnTo>
                <a:lnTo>
                  <a:pt x="328822" y="172194"/>
                </a:lnTo>
                <a:lnTo>
                  <a:pt x="167109" y="172194"/>
                </a:lnTo>
                <a:lnTo>
                  <a:pt x="166810" y="172151"/>
                </a:lnTo>
                <a:lnTo>
                  <a:pt x="166451" y="171932"/>
                </a:lnTo>
                <a:lnTo>
                  <a:pt x="166696" y="170817"/>
                </a:lnTo>
                <a:lnTo>
                  <a:pt x="153656" y="170817"/>
                </a:lnTo>
                <a:lnTo>
                  <a:pt x="126630" y="141038"/>
                </a:lnTo>
                <a:lnTo>
                  <a:pt x="125395" y="132817"/>
                </a:lnTo>
                <a:lnTo>
                  <a:pt x="125471" y="130514"/>
                </a:lnTo>
                <a:lnTo>
                  <a:pt x="126553" y="122206"/>
                </a:lnTo>
                <a:lnTo>
                  <a:pt x="130603" y="111454"/>
                </a:lnTo>
                <a:lnTo>
                  <a:pt x="137619" y="99546"/>
                </a:lnTo>
                <a:lnTo>
                  <a:pt x="147574" y="86552"/>
                </a:lnTo>
                <a:lnTo>
                  <a:pt x="155115" y="77495"/>
                </a:lnTo>
                <a:close/>
              </a:path>
              <a:path w="328930" h="328929">
                <a:moveTo>
                  <a:pt x="328822" y="97701"/>
                </a:moveTo>
                <a:lnTo>
                  <a:pt x="231206" y="97701"/>
                </a:lnTo>
                <a:lnTo>
                  <a:pt x="231791" y="97811"/>
                </a:lnTo>
                <a:lnTo>
                  <a:pt x="231420" y="107664"/>
                </a:lnTo>
                <a:lnTo>
                  <a:pt x="214118" y="155200"/>
                </a:lnTo>
                <a:lnTo>
                  <a:pt x="167109" y="172194"/>
                </a:lnTo>
                <a:lnTo>
                  <a:pt x="328822" y="172194"/>
                </a:lnTo>
                <a:lnTo>
                  <a:pt x="328822" y="97701"/>
                </a:lnTo>
                <a:close/>
              </a:path>
              <a:path w="328930" h="328929">
                <a:moveTo>
                  <a:pt x="328822" y="51466"/>
                </a:moveTo>
                <a:lnTo>
                  <a:pt x="170690" y="51466"/>
                </a:lnTo>
                <a:lnTo>
                  <a:pt x="171446" y="52504"/>
                </a:lnTo>
                <a:lnTo>
                  <a:pt x="175287" y="61554"/>
                </a:lnTo>
                <a:lnTo>
                  <a:pt x="179417" y="75983"/>
                </a:lnTo>
                <a:lnTo>
                  <a:pt x="181341" y="90564"/>
                </a:lnTo>
                <a:lnTo>
                  <a:pt x="181323" y="91526"/>
                </a:lnTo>
                <a:lnTo>
                  <a:pt x="181572" y="92311"/>
                </a:lnTo>
                <a:lnTo>
                  <a:pt x="180558" y="93221"/>
                </a:lnTo>
                <a:lnTo>
                  <a:pt x="176631" y="96541"/>
                </a:lnTo>
                <a:lnTo>
                  <a:pt x="170694" y="101806"/>
                </a:lnTo>
                <a:lnTo>
                  <a:pt x="163838" y="108942"/>
                </a:lnTo>
                <a:lnTo>
                  <a:pt x="157153" y="117872"/>
                </a:lnTo>
                <a:lnTo>
                  <a:pt x="151728" y="128524"/>
                </a:lnTo>
                <a:lnTo>
                  <a:pt x="148654" y="140822"/>
                </a:lnTo>
                <a:lnTo>
                  <a:pt x="149021" y="154691"/>
                </a:lnTo>
                <a:lnTo>
                  <a:pt x="153918" y="170056"/>
                </a:lnTo>
                <a:lnTo>
                  <a:pt x="154155" y="170531"/>
                </a:lnTo>
                <a:lnTo>
                  <a:pt x="153656" y="170817"/>
                </a:lnTo>
                <a:lnTo>
                  <a:pt x="166696" y="170817"/>
                </a:lnTo>
                <a:lnTo>
                  <a:pt x="167155" y="168722"/>
                </a:lnTo>
                <a:lnTo>
                  <a:pt x="159910" y="168722"/>
                </a:lnTo>
                <a:lnTo>
                  <a:pt x="156928" y="160364"/>
                </a:lnTo>
                <a:lnTo>
                  <a:pt x="167986" y="114275"/>
                </a:lnTo>
                <a:lnTo>
                  <a:pt x="188142" y="95009"/>
                </a:lnTo>
                <a:lnTo>
                  <a:pt x="196086" y="84951"/>
                </a:lnTo>
                <a:lnTo>
                  <a:pt x="203088" y="72592"/>
                </a:lnTo>
                <a:lnTo>
                  <a:pt x="203192" y="72306"/>
                </a:lnTo>
                <a:lnTo>
                  <a:pt x="203527" y="72141"/>
                </a:lnTo>
                <a:lnTo>
                  <a:pt x="328822" y="72141"/>
                </a:lnTo>
                <a:lnTo>
                  <a:pt x="328822" y="51466"/>
                </a:lnTo>
                <a:close/>
              </a:path>
              <a:path w="328930" h="328929">
                <a:moveTo>
                  <a:pt x="328822" y="72141"/>
                </a:moveTo>
                <a:lnTo>
                  <a:pt x="203527" y="72141"/>
                </a:lnTo>
                <a:lnTo>
                  <a:pt x="206049" y="76908"/>
                </a:lnTo>
                <a:lnTo>
                  <a:pt x="209305" y="87853"/>
                </a:lnTo>
                <a:lnTo>
                  <a:pt x="210510" y="101999"/>
                </a:lnTo>
                <a:lnTo>
                  <a:pt x="206937" y="116323"/>
                </a:lnTo>
                <a:lnTo>
                  <a:pt x="198946" y="120462"/>
                </a:lnTo>
                <a:lnTo>
                  <a:pt x="188489" y="126182"/>
                </a:lnTo>
                <a:lnTo>
                  <a:pt x="177383" y="135021"/>
                </a:lnTo>
                <a:lnTo>
                  <a:pt x="167442" y="148518"/>
                </a:lnTo>
                <a:lnTo>
                  <a:pt x="160483" y="168211"/>
                </a:lnTo>
                <a:lnTo>
                  <a:pt x="160373" y="168607"/>
                </a:lnTo>
                <a:lnTo>
                  <a:pt x="159910" y="168722"/>
                </a:lnTo>
                <a:lnTo>
                  <a:pt x="167155" y="168722"/>
                </a:lnTo>
                <a:lnTo>
                  <a:pt x="168512" y="162541"/>
                </a:lnTo>
                <a:lnTo>
                  <a:pt x="173296" y="151856"/>
                </a:lnTo>
                <a:lnTo>
                  <a:pt x="180979" y="141592"/>
                </a:lnTo>
                <a:lnTo>
                  <a:pt x="191796" y="132241"/>
                </a:lnTo>
                <a:lnTo>
                  <a:pt x="205982" y="124296"/>
                </a:lnTo>
                <a:lnTo>
                  <a:pt x="219599" y="114348"/>
                </a:lnTo>
                <a:lnTo>
                  <a:pt x="227490" y="104864"/>
                </a:lnTo>
                <a:lnTo>
                  <a:pt x="230895" y="98548"/>
                </a:lnTo>
                <a:lnTo>
                  <a:pt x="231206" y="97701"/>
                </a:lnTo>
                <a:lnTo>
                  <a:pt x="328822" y="97701"/>
                </a:lnTo>
                <a:lnTo>
                  <a:pt x="328822" y="72141"/>
                </a:lnTo>
                <a:close/>
              </a:path>
            </a:pathLst>
          </a:custGeom>
          <a:solidFill>
            <a:srgbClr val="FFFFFF"/>
          </a:solidFill>
        </p:spPr>
        <p:txBody>
          <a:bodyPr wrap="square" lIns="0" tIns="0" rIns="0" bIns="0" rtlCol="0"/>
          <a:lstStyle/>
          <a:p>
            <a:endParaRPr/>
          </a:p>
        </p:txBody>
      </p:sp>
      <p:sp>
        <p:nvSpPr>
          <p:cNvPr id="17" name="object 17"/>
          <p:cNvSpPr/>
          <p:nvPr/>
        </p:nvSpPr>
        <p:spPr>
          <a:xfrm>
            <a:off x="1356713" y="4785552"/>
            <a:ext cx="974987" cy="194019"/>
          </a:xfrm>
          <a:prstGeom prst="rect">
            <a:avLst/>
          </a:prstGeom>
          <a:blipFill>
            <a:blip r:embed="rId5" cstate="print"/>
            <a:stretch>
              <a:fillRect/>
            </a:stretch>
          </a:blipFill>
        </p:spPr>
        <p:txBody>
          <a:bodyPr wrap="square" lIns="0" tIns="0" rIns="0" bIns="0" rtlCol="0"/>
          <a:lstStyle/>
          <a:p>
            <a:endParaRPr/>
          </a:p>
        </p:txBody>
      </p:sp>
      <p:sp>
        <p:nvSpPr>
          <p:cNvPr id="18" name="object 18"/>
          <p:cNvSpPr/>
          <p:nvPr/>
        </p:nvSpPr>
        <p:spPr>
          <a:xfrm>
            <a:off x="-722874" y="-719655"/>
            <a:ext cx="9144000" cy="4577096"/>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655319" y="3514344"/>
            <a:ext cx="1149096" cy="524256"/>
          </a:xfrm>
          <a:prstGeom prst="rect">
            <a:avLst/>
          </a:prstGeom>
          <a:blipFill>
            <a:blip r:embed="rId7" cstate="print"/>
            <a:stretch>
              <a:fillRect/>
            </a:stretch>
          </a:blipFill>
        </p:spPr>
        <p:txBody>
          <a:bodyPr wrap="square" lIns="0" tIns="0" rIns="0" bIns="0" rtlCol="0"/>
          <a:lstStyle/>
          <a:p>
            <a:endParaRPr/>
          </a:p>
        </p:txBody>
      </p:sp>
      <p:sp>
        <p:nvSpPr>
          <p:cNvPr id="20" name="object 20"/>
          <p:cNvSpPr/>
          <p:nvPr/>
        </p:nvSpPr>
        <p:spPr>
          <a:xfrm>
            <a:off x="1478280" y="3514344"/>
            <a:ext cx="594359" cy="524256"/>
          </a:xfrm>
          <a:prstGeom prst="rect">
            <a:avLst/>
          </a:prstGeom>
          <a:blipFill>
            <a:blip r:embed="rId8" cstate="print"/>
            <a:stretch>
              <a:fillRect/>
            </a:stretch>
          </a:blipFill>
        </p:spPr>
        <p:txBody>
          <a:bodyPr wrap="square" lIns="0" tIns="0" rIns="0" bIns="0" rtlCol="0"/>
          <a:lstStyle/>
          <a:p>
            <a:endParaRPr/>
          </a:p>
        </p:txBody>
      </p:sp>
      <p:sp>
        <p:nvSpPr>
          <p:cNvPr id="21" name="object 21"/>
          <p:cNvSpPr/>
          <p:nvPr/>
        </p:nvSpPr>
        <p:spPr>
          <a:xfrm>
            <a:off x="1819655" y="3514344"/>
            <a:ext cx="862583" cy="524256"/>
          </a:xfrm>
          <a:prstGeom prst="rect">
            <a:avLst/>
          </a:prstGeom>
          <a:blipFill>
            <a:blip r:embed="rId9" cstate="print"/>
            <a:stretch>
              <a:fillRect/>
            </a:stretch>
          </a:blipFill>
        </p:spPr>
        <p:txBody>
          <a:bodyPr wrap="square" lIns="0" tIns="0" rIns="0" bIns="0" rtlCol="0"/>
          <a:lstStyle/>
          <a:p>
            <a:endParaRPr/>
          </a:p>
        </p:txBody>
      </p:sp>
      <p:sp>
        <p:nvSpPr>
          <p:cNvPr id="22" name="object 22"/>
          <p:cNvSpPr txBox="1"/>
          <p:nvPr/>
        </p:nvSpPr>
        <p:spPr>
          <a:xfrm>
            <a:off x="805225" y="2750411"/>
            <a:ext cx="3616960" cy="1177245"/>
          </a:xfrm>
          <a:prstGeom prst="rect">
            <a:avLst/>
          </a:prstGeom>
        </p:spPr>
        <p:txBody>
          <a:bodyPr vert="horz" wrap="square" lIns="0" tIns="0" rIns="0" bIns="0" rtlCol="0">
            <a:spAutoFit/>
          </a:bodyPr>
          <a:lstStyle/>
          <a:p>
            <a:pPr marL="12700">
              <a:lnSpc>
                <a:spcPct val="100000"/>
              </a:lnSpc>
            </a:pPr>
            <a:endParaRPr sz="2400" dirty="0">
              <a:latin typeface="Times New Roman"/>
              <a:cs typeface="Times New Roman"/>
            </a:endParaRPr>
          </a:p>
          <a:p>
            <a:pPr>
              <a:lnSpc>
                <a:spcPct val="100000"/>
              </a:lnSpc>
              <a:spcBef>
                <a:spcPts val="40"/>
              </a:spcBef>
            </a:pPr>
            <a:endParaRPr sz="3450" dirty="0">
              <a:latin typeface="Times New Roman"/>
              <a:cs typeface="Times New Roman"/>
            </a:endParaRPr>
          </a:p>
          <a:p>
            <a:pPr marL="12700">
              <a:lnSpc>
                <a:spcPct val="100000"/>
              </a:lnSpc>
            </a:pPr>
            <a:r>
              <a:rPr sz="1800" spc="150" dirty="0">
                <a:solidFill>
                  <a:srgbClr val="FFFFFF"/>
                </a:solidFill>
                <a:latin typeface="Times New Roman"/>
                <a:cs typeface="Times New Roman"/>
              </a:rPr>
              <a:t>A</a:t>
            </a:r>
            <a:r>
              <a:rPr sz="1800" spc="145" dirty="0">
                <a:solidFill>
                  <a:srgbClr val="FFFFFF"/>
                </a:solidFill>
                <a:latin typeface="Times New Roman"/>
                <a:cs typeface="Times New Roman"/>
              </a:rPr>
              <a:t>P</a:t>
            </a:r>
            <a:r>
              <a:rPr sz="1800" spc="125" dirty="0">
                <a:solidFill>
                  <a:srgbClr val="FFFFFF"/>
                </a:solidFill>
                <a:latin typeface="Times New Roman"/>
                <a:cs typeface="Times New Roman"/>
              </a:rPr>
              <a:t>R</a:t>
            </a:r>
            <a:r>
              <a:rPr sz="1800" spc="140" dirty="0">
                <a:solidFill>
                  <a:srgbClr val="FFFFFF"/>
                </a:solidFill>
                <a:latin typeface="Times New Roman"/>
                <a:cs typeface="Times New Roman"/>
              </a:rPr>
              <a:t>I</a:t>
            </a:r>
            <a:r>
              <a:rPr sz="1800" spc="-15" dirty="0">
                <a:solidFill>
                  <a:srgbClr val="FFFFFF"/>
                </a:solidFill>
                <a:latin typeface="Times New Roman"/>
                <a:cs typeface="Times New Roman"/>
              </a:rPr>
              <a:t>L</a:t>
            </a:r>
            <a:r>
              <a:rPr sz="1800" dirty="0">
                <a:solidFill>
                  <a:srgbClr val="FFFFFF"/>
                </a:solidFill>
                <a:latin typeface="Times New Roman"/>
                <a:cs typeface="Times New Roman"/>
              </a:rPr>
              <a:t> </a:t>
            </a:r>
            <a:r>
              <a:rPr sz="1800" spc="-220" dirty="0">
                <a:solidFill>
                  <a:srgbClr val="FFFFFF"/>
                </a:solidFill>
                <a:latin typeface="Times New Roman"/>
                <a:cs typeface="Times New Roman"/>
              </a:rPr>
              <a:t> </a:t>
            </a:r>
            <a:r>
              <a:rPr sz="1800" spc="150" dirty="0">
                <a:solidFill>
                  <a:srgbClr val="FFFFFF"/>
                </a:solidFill>
                <a:latin typeface="Times New Roman"/>
                <a:cs typeface="Times New Roman"/>
              </a:rPr>
              <a:t>2</a:t>
            </a:r>
            <a:r>
              <a:rPr lang="en-US" dirty="0">
                <a:solidFill>
                  <a:srgbClr val="FFFFFF"/>
                </a:solidFill>
                <a:latin typeface="Times New Roman"/>
                <a:cs typeface="Times New Roman"/>
              </a:rPr>
              <a:t>8</a:t>
            </a:r>
            <a:r>
              <a:rPr sz="1800" dirty="0">
                <a:solidFill>
                  <a:srgbClr val="FFFFFF"/>
                </a:solidFill>
                <a:latin typeface="Times New Roman"/>
                <a:cs typeface="Times New Roman"/>
              </a:rPr>
              <a:t> </a:t>
            </a:r>
            <a:r>
              <a:rPr sz="1800" spc="-150" dirty="0">
                <a:solidFill>
                  <a:srgbClr val="FFFFFF"/>
                </a:solidFill>
                <a:latin typeface="Times New Roman"/>
                <a:cs typeface="Times New Roman"/>
              </a:rPr>
              <a:t> </a:t>
            </a:r>
            <a:r>
              <a:rPr sz="1800" spc="150" dirty="0">
                <a:solidFill>
                  <a:srgbClr val="FFFFFF"/>
                </a:solidFill>
                <a:latin typeface="Times New Roman"/>
                <a:cs typeface="Times New Roman"/>
              </a:rPr>
              <a:t>2021</a:t>
            </a:r>
            <a:endParaRPr sz="1800" dirty="0">
              <a:latin typeface="Times New Roman"/>
              <a:cs typeface="Times New Roman"/>
            </a:endParaRPr>
          </a:p>
        </p:txBody>
      </p:sp>
      <p:sp>
        <p:nvSpPr>
          <p:cNvPr id="24" name="object 24"/>
          <p:cNvSpPr/>
          <p:nvPr/>
        </p:nvSpPr>
        <p:spPr>
          <a:xfrm>
            <a:off x="6382406" y="20320"/>
            <a:ext cx="2243433" cy="1265740"/>
          </a:xfrm>
          <a:prstGeom prst="rect">
            <a:avLst/>
          </a:prstGeom>
          <a:blipFill>
            <a:blip r:embed="rId10" cstate="print"/>
            <a:stretch>
              <a:fillRect/>
            </a:stretch>
          </a:blipFill>
        </p:spPr>
        <p:txBody>
          <a:bodyPr wrap="square" lIns="0" tIns="0" rIns="0" bIns="0" rtlCol="0"/>
          <a:lstStyle/>
          <a:p>
            <a:endParaRPr/>
          </a:p>
        </p:txBody>
      </p:sp>
      <p:sp>
        <p:nvSpPr>
          <p:cNvPr id="25" name="object 25"/>
          <p:cNvSpPr/>
          <p:nvPr/>
        </p:nvSpPr>
        <p:spPr>
          <a:xfrm>
            <a:off x="6360274" y="0"/>
            <a:ext cx="1043012" cy="1019804"/>
          </a:xfrm>
          <a:prstGeom prst="rect">
            <a:avLst/>
          </a:prstGeom>
          <a:blipFill>
            <a:blip r:embed="rId11" cstate="print"/>
            <a:stretch>
              <a:fillRect/>
            </a:stretch>
          </a:blipFill>
        </p:spPr>
        <p:txBody>
          <a:bodyPr wrap="square" lIns="0" tIns="0" rIns="0" bIns="0" rtlCol="0"/>
          <a:lstStyle/>
          <a:p>
            <a:endParaRPr/>
          </a:p>
        </p:txBody>
      </p:sp>
      <p:sp>
        <p:nvSpPr>
          <p:cNvPr id="26" name="object 26"/>
          <p:cNvSpPr/>
          <p:nvPr/>
        </p:nvSpPr>
        <p:spPr>
          <a:xfrm>
            <a:off x="814071" y="2649537"/>
            <a:ext cx="8329930" cy="0"/>
          </a:xfrm>
          <a:custGeom>
            <a:avLst/>
            <a:gdLst/>
            <a:ahLst/>
            <a:cxnLst/>
            <a:rect l="l" t="t" r="r" b="b"/>
            <a:pathLst>
              <a:path w="8329930">
                <a:moveTo>
                  <a:pt x="0" y="0"/>
                </a:moveTo>
                <a:lnTo>
                  <a:pt x="8329928" y="0"/>
                </a:lnTo>
              </a:path>
            </a:pathLst>
          </a:custGeom>
          <a:ln w="6350">
            <a:solidFill>
              <a:srgbClr val="FFFFFF"/>
            </a:solidFill>
          </a:ln>
        </p:spPr>
        <p:txBody>
          <a:bodyPr wrap="square" lIns="0" tIns="0" rIns="0" bIns="0" rtlCol="0"/>
          <a:lstStyle/>
          <a:p>
            <a:endParaRPr/>
          </a:p>
        </p:txBody>
      </p:sp>
      <p:sp>
        <p:nvSpPr>
          <p:cNvPr id="27" name="object 27"/>
          <p:cNvSpPr txBox="1">
            <a:spLocks noGrp="1"/>
          </p:cNvSpPr>
          <p:nvPr>
            <p:ph type="ftr" sz="quarter" idx="5"/>
          </p:nvPr>
        </p:nvSpPr>
        <p:spPr>
          <a:xfrm>
            <a:off x="8554836" y="4718128"/>
            <a:ext cx="451484" cy="288925"/>
          </a:xfrm>
          <a:prstGeom prst="rect">
            <a:avLst/>
          </a:prstGeom>
        </p:spPr>
        <p:txBody>
          <a:bodyPr vert="horz" wrap="square" lIns="0" tIns="0" rIns="0" bIns="0" rtlCol="0">
            <a:spAutoFit/>
          </a:bodyPr>
          <a:lstStyle>
            <a:defPPr>
              <a:defRPr lang="en-US"/>
            </a:defPPr>
            <a:lvl1pPr marL="0" algn="l" defTabSz="914400" rtl="0" eaLnBrk="1" latinLnBrk="0" hangingPunct="1">
              <a:defRPr sz="1450" b="1" i="0" u="sng" kern="1200">
                <a:solidFill>
                  <a:schemeClr val="bg1"/>
                </a:solidFill>
                <a:latin typeface="Gill Sans MT"/>
                <a:ea typeface="+mn-ea"/>
                <a:cs typeface="Gill Sans M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660"/>
              </a:lnSpc>
            </a:pPr>
            <a:r>
              <a:rPr lang="es-ES" spc="-35"/>
              <a:t>NYU</a:t>
            </a:r>
          </a:p>
          <a:p>
            <a:pPr marL="26034">
              <a:lnSpc>
                <a:spcPts val="640"/>
              </a:lnSpc>
            </a:pPr>
            <a:r>
              <a:rPr lang="es-ES" sz="600" u="none" spc="-10"/>
              <a:t>WIRELE</a:t>
            </a:r>
            <a:r>
              <a:rPr lang="es-ES" sz="600" u="none" spc="-15"/>
              <a:t>S</a:t>
            </a:r>
            <a:r>
              <a:rPr lang="es-ES" sz="600" u="none" spc="25"/>
              <a:t>S</a:t>
            </a:r>
            <a:endParaRPr sz="600"/>
          </a:p>
        </p:txBody>
      </p:sp>
      <p:sp>
        <p:nvSpPr>
          <p:cNvPr id="28" name="object 28"/>
          <p:cNvSpPr txBox="1"/>
          <p:nvPr/>
        </p:nvSpPr>
        <p:spPr>
          <a:xfrm>
            <a:off x="4092177" y="4932772"/>
            <a:ext cx="962660" cy="107722"/>
          </a:xfrm>
          <a:prstGeom prst="rect">
            <a:avLst/>
          </a:prstGeom>
        </p:spPr>
        <p:txBody>
          <a:bodyPr vert="horz" wrap="square" lIns="0" tIns="0" rIns="0" bIns="0" rtlCol="0">
            <a:spAutoFit/>
          </a:bodyPr>
          <a:lstStyle/>
          <a:p>
            <a:pPr marL="12700">
              <a:lnSpc>
                <a:spcPct val="100000"/>
              </a:lnSpc>
            </a:pPr>
            <a:r>
              <a:rPr sz="700" spc="-10" dirty="0">
                <a:solidFill>
                  <a:srgbClr val="FFFFFF"/>
                </a:solidFill>
                <a:latin typeface="Times New Roman"/>
                <a:cs typeface="Times New Roman"/>
              </a:rPr>
              <a:t>©</a:t>
            </a:r>
            <a:r>
              <a:rPr sz="700" spc="5" dirty="0">
                <a:solidFill>
                  <a:srgbClr val="FFFFFF"/>
                </a:solidFill>
                <a:latin typeface="Times New Roman"/>
                <a:cs typeface="Times New Roman"/>
              </a:rPr>
              <a:t> </a:t>
            </a:r>
            <a:r>
              <a:rPr sz="700" dirty="0">
                <a:solidFill>
                  <a:srgbClr val="FFFFFF"/>
                </a:solidFill>
                <a:latin typeface="Times New Roman"/>
                <a:cs typeface="Times New Roman"/>
              </a:rPr>
              <a:t>20</a:t>
            </a:r>
            <a:r>
              <a:rPr lang="en-US" sz="700" dirty="0">
                <a:solidFill>
                  <a:srgbClr val="FFFFFF"/>
                </a:solidFill>
                <a:latin typeface="Times New Roman"/>
                <a:cs typeface="Times New Roman"/>
              </a:rPr>
              <a:t>21</a:t>
            </a:r>
            <a:r>
              <a:rPr sz="700" dirty="0">
                <a:solidFill>
                  <a:srgbClr val="FFFFFF"/>
                </a:solidFill>
                <a:latin typeface="Times New Roman"/>
                <a:cs typeface="Times New Roman"/>
              </a:rPr>
              <a:t> </a:t>
            </a:r>
            <a:r>
              <a:rPr sz="700" spc="-10" dirty="0">
                <a:solidFill>
                  <a:srgbClr val="FFFFFF"/>
                </a:solidFill>
                <a:latin typeface="Times New Roman"/>
                <a:cs typeface="Times New Roman"/>
              </a:rPr>
              <a:t>NY</a:t>
            </a:r>
            <a:r>
              <a:rPr sz="700" dirty="0">
                <a:solidFill>
                  <a:srgbClr val="FFFFFF"/>
                </a:solidFill>
                <a:latin typeface="Times New Roman"/>
                <a:cs typeface="Times New Roman"/>
              </a:rPr>
              <a:t>U</a:t>
            </a:r>
            <a:r>
              <a:rPr sz="700" spc="-10" dirty="0">
                <a:solidFill>
                  <a:srgbClr val="FFFFFF"/>
                </a:solidFill>
                <a:latin typeface="Times New Roman"/>
                <a:cs typeface="Times New Roman"/>
              </a:rPr>
              <a:t> W</a:t>
            </a:r>
            <a:r>
              <a:rPr sz="700" dirty="0">
                <a:solidFill>
                  <a:srgbClr val="FFFFFF"/>
                </a:solidFill>
                <a:latin typeface="Times New Roman"/>
                <a:cs typeface="Times New Roman"/>
              </a:rPr>
              <a:t>I</a:t>
            </a:r>
            <a:r>
              <a:rPr sz="700" spc="-10" dirty="0">
                <a:solidFill>
                  <a:srgbClr val="FFFFFF"/>
                </a:solidFill>
                <a:latin typeface="Times New Roman"/>
                <a:cs typeface="Times New Roman"/>
              </a:rPr>
              <a:t>RELE</a:t>
            </a:r>
            <a:r>
              <a:rPr sz="700" spc="-5" dirty="0">
                <a:solidFill>
                  <a:srgbClr val="FFFFFF"/>
                </a:solidFill>
                <a:latin typeface="Times New Roman"/>
                <a:cs typeface="Times New Roman"/>
              </a:rPr>
              <a:t>S</a:t>
            </a:r>
            <a:r>
              <a:rPr sz="700" dirty="0">
                <a:solidFill>
                  <a:srgbClr val="FFFFFF"/>
                </a:solidFill>
                <a:latin typeface="Times New Roman"/>
                <a:cs typeface="Times New Roman"/>
              </a:rPr>
              <a:t>S</a:t>
            </a:r>
            <a:endParaRPr sz="700" dirty="0">
              <a:latin typeface="Times New Roman"/>
              <a:cs typeface="Times New Roman"/>
            </a:endParaRPr>
          </a:p>
        </p:txBody>
      </p:sp>
      <p:sp>
        <p:nvSpPr>
          <p:cNvPr id="29" name="object 29"/>
          <p:cNvSpPr txBox="1"/>
          <p:nvPr/>
        </p:nvSpPr>
        <p:spPr>
          <a:xfrm>
            <a:off x="8276560" y="4928649"/>
            <a:ext cx="76200" cy="127000"/>
          </a:xfrm>
          <a:prstGeom prst="rect">
            <a:avLst/>
          </a:prstGeom>
        </p:spPr>
        <p:txBody>
          <a:bodyPr vert="horz" wrap="square" lIns="0" tIns="0" rIns="0" bIns="0" rtlCol="0">
            <a:spAutoFit/>
          </a:bodyPr>
          <a:lstStyle/>
          <a:p>
            <a:pPr marL="12700">
              <a:lnSpc>
                <a:spcPct val="100000"/>
              </a:lnSpc>
            </a:pPr>
            <a:r>
              <a:rPr sz="800" dirty="0">
                <a:solidFill>
                  <a:srgbClr val="FFFFFF"/>
                </a:solidFill>
                <a:latin typeface="Times New Roman"/>
                <a:cs typeface="Times New Roman"/>
              </a:rPr>
              <a:t>1</a:t>
            </a:r>
            <a:endParaRPr sz="800">
              <a:latin typeface="Times New Roman"/>
              <a:cs typeface="Times New Roman"/>
            </a:endParaRPr>
          </a:p>
        </p:txBody>
      </p:sp>
      <p:sp>
        <p:nvSpPr>
          <p:cNvPr id="30" name="object 30"/>
          <p:cNvSpPr txBox="1"/>
          <p:nvPr/>
        </p:nvSpPr>
        <p:spPr>
          <a:xfrm>
            <a:off x="7788112" y="4943347"/>
            <a:ext cx="77470" cy="127000"/>
          </a:xfrm>
          <a:prstGeom prst="rect">
            <a:avLst/>
          </a:prstGeom>
        </p:spPr>
        <p:txBody>
          <a:bodyPr vert="horz" wrap="square" lIns="0" tIns="0" rIns="0" bIns="0" rtlCol="0">
            <a:spAutoFit/>
          </a:bodyPr>
          <a:lstStyle/>
          <a:p>
            <a:pPr marL="12700">
              <a:lnSpc>
                <a:spcPct val="100000"/>
              </a:lnSpc>
            </a:pPr>
            <a:r>
              <a:rPr sz="800" spc="-5" dirty="0">
                <a:solidFill>
                  <a:srgbClr val="FFFFFF"/>
                </a:solidFill>
                <a:latin typeface="Calibri"/>
                <a:cs typeface="Calibri"/>
              </a:rPr>
              <a:t>1</a:t>
            </a:r>
            <a:endParaRPr sz="800">
              <a:latin typeface="Calibri"/>
              <a:cs typeface="Calibri"/>
            </a:endParaRPr>
          </a:p>
        </p:txBody>
      </p:sp>
    </p:spTree>
    <p:extLst>
      <p:ext uri="{BB962C8B-B14F-4D97-AF65-F5344CB8AC3E}">
        <p14:creationId xmlns:p14="http://schemas.microsoft.com/office/powerpoint/2010/main" val="3164474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5930" y="361950"/>
            <a:ext cx="8232139" cy="369332"/>
          </a:xfrm>
          <a:prstGeom prst="rect">
            <a:avLst/>
          </a:prstGeom>
        </p:spPr>
        <p:txBody>
          <a:bodyPr vert="horz" wrap="square" lIns="0" tIns="0" rIns="0" bIns="0" rtlCol="0">
            <a:spAutoFit/>
          </a:bodyPr>
          <a:lstStyle/>
          <a:p>
            <a:pPr marL="12700">
              <a:lnSpc>
                <a:spcPct val="100000"/>
              </a:lnSpc>
            </a:pPr>
            <a:r>
              <a:rPr lang="en-US" spc="-15" dirty="0"/>
              <a:t>Wireless Power Transfer</a:t>
            </a:r>
            <a:endParaRPr spc="-15" dirty="0"/>
          </a:p>
        </p:txBody>
      </p:sp>
      <p:sp>
        <p:nvSpPr>
          <p:cNvPr id="6" name="object 6"/>
          <p:cNvSpPr txBox="1">
            <a:spLocks noGrp="1"/>
          </p:cNvSpPr>
          <p:nvPr>
            <p:ph type="ftr" sz="quarter" idx="5"/>
          </p:nvPr>
        </p:nvSpPr>
        <p:spPr>
          <a:xfrm>
            <a:off x="8554836" y="4718128"/>
            <a:ext cx="451484" cy="288925"/>
          </a:xfrm>
          <a:prstGeom prst="rect">
            <a:avLst/>
          </a:prstGeom>
        </p:spPr>
        <p:txBody>
          <a:bodyPr vert="horz" wrap="square" lIns="0" tIns="0" rIns="0" bIns="0" rtlCol="0">
            <a:spAutoFit/>
          </a:bodyPr>
          <a:lstStyle>
            <a:defPPr>
              <a:defRPr lang="en-US"/>
            </a:defPPr>
            <a:lvl1pPr marL="0" algn="l" defTabSz="914400" rtl="0" eaLnBrk="1" latinLnBrk="0" hangingPunct="1">
              <a:defRPr sz="1450" b="1" i="0" u="sng" kern="1200">
                <a:solidFill>
                  <a:schemeClr val="bg1"/>
                </a:solidFill>
                <a:latin typeface="Gill Sans MT"/>
                <a:ea typeface="+mn-ea"/>
                <a:cs typeface="Gill Sans M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660"/>
              </a:lnSpc>
            </a:pPr>
            <a:r>
              <a:rPr lang="es-ES" spc="-35"/>
              <a:t>NYU</a:t>
            </a:r>
          </a:p>
          <a:p>
            <a:pPr marL="26034">
              <a:lnSpc>
                <a:spcPts val="640"/>
              </a:lnSpc>
            </a:pPr>
            <a:r>
              <a:rPr lang="es-ES" sz="600" u="none" spc="-10"/>
              <a:t>WIRELE</a:t>
            </a:r>
            <a:r>
              <a:rPr lang="es-ES" sz="600" u="none" spc="-15"/>
              <a:t>S</a:t>
            </a:r>
            <a:r>
              <a:rPr lang="es-ES" sz="600" u="none" spc="25"/>
              <a:t>S</a:t>
            </a:r>
            <a:endParaRPr kumimoji="0" sz="600" b="1" i="0" u="sng" strike="noStrike" kern="1200" cap="none" spc="0" normalizeH="0" baseline="0" noProof="0">
              <a:ln>
                <a:noFill/>
              </a:ln>
              <a:solidFill>
                <a:prstClr val="white"/>
              </a:solidFill>
              <a:effectLst/>
              <a:uLnTx/>
              <a:uFillTx/>
              <a:latin typeface="Gill Sans MT"/>
              <a:ea typeface="+mn-ea"/>
            </a:endParaRPr>
          </a:p>
        </p:txBody>
      </p:sp>
      <p:sp>
        <p:nvSpPr>
          <p:cNvPr id="7" name="object 7"/>
          <p:cNvSpPr txBox="1">
            <a:spLocks noGrp="1"/>
          </p:cNvSpPr>
          <p:nvPr>
            <p:ph type="dt" sz="half" idx="6"/>
          </p:nvPr>
        </p:nvSpPr>
        <p:spPr>
          <a:xfrm>
            <a:off x="4092177" y="4932772"/>
            <a:ext cx="962660" cy="114300"/>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es-ES" spc="-10"/>
              <a:t>©</a:t>
            </a:r>
            <a:r>
              <a:rPr lang="es-ES" spc="5"/>
              <a:t> </a:t>
            </a:r>
            <a:r>
              <a:rPr lang="es-ES"/>
              <a:t>2019 </a:t>
            </a:r>
            <a:r>
              <a:rPr lang="es-ES" spc="-10"/>
              <a:t>NY</a:t>
            </a:r>
            <a:r>
              <a:rPr lang="es-ES"/>
              <a:t>U</a:t>
            </a:r>
            <a:r>
              <a:rPr lang="es-ES" spc="-10"/>
              <a:t> W</a:t>
            </a:r>
            <a:r>
              <a:rPr lang="es-ES"/>
              <a:t>I</a:t>
            </a:r>
            <a:r>
              <a:rPr lang="es-ES" spc="-10"/>
              <a:t>RELE</a:t>
            </a:r>
            <a:r>
              <a:rPr lang="es-ES" spc="-5"/>
              <a:t>S</a:t>
            </a:r>
            <a:r>
              <a:rPr lang="es-ES"/>
              <a:t>S</a:t>
            </a:r>
            <a:endParaRPr kumimoji="0" sz="700" b="0"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8" name="object 8"/>
          <p:cNvSpPr txBox="1"/>
          <p:nvPr/>
        </p:nvSpPr>
        <p:spPr>
          <a:xfrm>
            <a:off x="7737312" y="4943347"/>
            <a:ext cx="127000" cy="12700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15" normalizeH="0" baseline="0" noProof="0" dirty="0">
                <a:ln>
                  <a:noFill/>
                </a:ln>
                <a:solidFill>
                  <a:srgbClr val="FFFFFF"/>
                </a:solidFill>
                <a:effectLst/>
                <a:uLnTx/>
                <a:uFillTx/>
                <a:latin typeface="Calibri"/>
                <a:ea typeface="+mn-ea"/>
                <a:cs typeface="Calibri"/>
              </a:rPr>
              <a:t>12</a:t>
            </a:r>
            <a:endParaRPr kumimoji="0" sz="800" b="0" i="0" u="none" strike="noStrike" kern="1200" cap="none" spc="0" normalizeH="0" baseline="0" noProof="0">
              <a:ln>
                <a:noFill/>
              </a:ln>
              <a:solidFill>
                <a:prstClr val="black"/>
              </a:solidFill>
              <a:effectLst/>
              <a:uLnTx/>
              <a:uFillTx/>
              <a:latin typeface="Calibri"/>
              <a:ea typeface="+mn-ea"/>
              <a:cs typeface="Calibri"/>
            </a:endParaRPr>
          </a:p>
        </p:txBody>
      </p:sp>
      <p:sp>
        <p:nvSpPr>
          <p:cNvPr id="10" name="Text Placeholder 1">
            <a:extLst>
              <a:ext uri="{FF2B5EF4-FFF2-40B4-BE49-F238E27FC236}">
                <a16:creationId xmlns:a16="http://schemas.microsoft.com/office/drawing/2014/main" id="{46AED5CA-ACD1-48DD-B22D-812CE20B69C0}"/>
              </a:ext>
            </a:extLst>
          </p:cNvPr>
          <p:cNvSpPr txBox="1">
            <a:spLocks/>
          </p:cNvSpPr>
          <p:nvPr/>
        </p:nvSpPr>
        <p:spPr>
          <a:xfrm>
            <a:off x="196933" y="1169639"/>
            <a:ext cx="8832714" cy="3352800"/>
          </a:xfrm>
          <a:prstGeom prst="rect">
            <a:avLst/>
          </a:prstGeom>
        </p:spPr>
        <p:txBody>
          <a:bodyPr vert="horz" lIns="0" tIns="0" rIns="0" bIns="0" anchor="t"/>
          <a:lstStyle>
            <a:lvl1pPr marL="0" indent="-342900" algn="l" defTabSz="457200" rtl="0" eaLnBrk="0" fontAlgn="base" hangingPunct="0">
              <a:spcBef>
                <a:spcPts val="0"/>
              </a:spcBef>
              <a:spcAft>
                <a:spcPct val="0"/>
              </a:spcAft>
              <a:buFont typeface="Arial" pitchFamily="34" charset="0"/>
              <a:defRPr sz="2000" b="1" kern="1200">
                <a:solidFill>
                  <a:schemeClr val="tx1"/>
                </a:solidFill>
                <a:latin typeface="+mn-lt"/>
                <a:ea typeface="ＭＳ Ｐゴシック" charset="0"/>
                <a:cs typeface="ＭＳ Ｐゴシック" charset="0"/>
              </a:defRPr>
            </a:lvl1pPr>
            <a:lvl2pPr marL="628650" indent="-171450" algn="l" defTabSz="457200" rtl="0" eaLnBrk="0" fontAlgn="base" hangingPunct="0">
              <a:spcBef>
                <a:spcPts val="0"/>
              </a:spcBef>
              <a:spcAft>
                <a:spcPct val="0"/>
              </a:spcAft>
              <a:buFont typeface="Wingdings" panose="05000000000000000000" pitchFamily="2" charset="2"/>
              <a:buChar char="q"/>
              <a:defRPr sz="1400" kern="1200" baseline="0">
                <a:solidFill>
                  <a:schemeClr val="tx1"/>
                </a:solidFill>
                <a:latin typeface="+mn-lt"/>
                <a:ea typeface="ＭＳ Ｐゴシック" charset="0"/>
                <a:cs typeface="+mn-cs"/>
              </a:defRPr>
            </a:lvl2pPr>
            <a:lvl3pPr marL="1085850" indent="-171450" algn="l" defTabSz="457200" rtl="0" eaLnBrk="0" fontAlgn="base" hangingPunct="0">
              <a:spcBef>
                <a:spcPts val="0"/>
              </a:spcBef>
              <a:spcAft>
                <a:spcPct val="0"/>
              </a:spcAft>
              <a:buFont typeface="Courier New" panose="02070309020205020404" pitchFamily="49" charset="0"/>
              <a:buChar char="o"/>
              <a:defRPr sz="1400" kern="1200">
                <a:solidFill>
                  <a:schemeClr val="tx1"/>
                </a:solidFill>
                <a:latin typeface="+mn-lt"/>
                <a:ea typeface="ＭＳ Ｐゴシック" charset="0"/>
                <a:cs typeface="+mn-cs"/>
              </a:defRPr>
            </a:lvl3pPr>
            <a:lvl4pPr marL="1600200" indent="-228600" algn="l" defTabSz="457200" rtl="0" eaLnBrk="0" fontAlgn="base" hangingPunct="0">
              <a:spcBef>
                <a:spcPts val="0"/>
              </a:spcBef>
              <a:spcAft>
                <a:spcPct val="0"/>
              </a:spcAft>
              <a:buFont typeface="Arial" panose="020B0604020202020204" pitchFamily="34" charset="0"/>
              <a:buChar char="•"/>
              <a:defRPr sz="1400" kern="1200">
                <a:solidFill>
                  <a:schemeClr val="tx1"/>
                </a:solidFill>
                <a:latin typeface="+mn-lt"/>
                <a:ea typeface="ＭＳ Ｐゴシック" charset="0"/>
                <a:cs typeface="+mn-cs"/>
              </a:defRPr>
            </a:lvl4pPr>
            <a:lvl5pPr marL="2114550" indent="-285750" algn="l" defTabSz="457200" rtl="0" eaLnBrk="0" fontAlgn="base" hangingPunct="0">
              <a:spcBef>
                <a:spcPts val="0"/>
              </a:spcBef>
              <a:spcAft>
                <a:spcPct val="0"/>
              </a:spcAft>
              <a:buFont typeface="Wingdings" pitchFamily="2" charset="2"/>
              <a:buChar char="Ø"/>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marR="0" lvl="0" indent="-285750" algn="l" defTabSz="457200" rtl="0" eaLnBrk="0" fontAlgn="base" latinLnBrk="0" hangingPunct="0">
              <a:lnSpc>
                <a:spcPct val="150000"/>
              </a:lnSpc>
              <a:spcBef>
                <a:spcPts val="0"/>
              </a:spcBef>
              <a:spcAft>
                <a:spcPct val="0"/>
              </a:spcAft>
              <a:buClrTx/>
              <a:buSzTx/>
              <a:buFont typeface="Arial" pitchFamily="34" charset="0"/>
              <a:buChar char="•"/>
              <a:tabLst/>
              <a:defRPr/>
            </a:pPr>
            <a:r>
              <a:rPr lang="en-US" sz="1800" b="0" dirty="0">
                <a:solidFill>
                  <a:prstClr val="black"/>
                </a:solidFill>
                <a:latin typeface="Times New Roman"/>
                <a:ea typeface="ＭＳ Ｐゴシック"/>
                <a:cs typeface="Times New Roman"/>
              </a:rPr>
              <a:t>Why wireless power?</a:t>
            </a:r>
          </a:p>
          <a:p>
            <a:pPr marL="914400" lvl="1" indent="-285750">
              <a:lnSpc>
                <a:spcPct val="150000"/>
              </a:lnSpc>
              <a:buFont typeface="Arial" pitchFamily="34" charset="0"/>
              <a:buChar char="•"/>
            </a:pPr>
            <a:r>
              <a:rPr kumimoji="0" lang="en-US" sz="1600" b="0" i="0" u="none" strike="noStrike" kern="1200" cap="none" spc="0" normalizeH="0" baseline="0" noProof="0" dirty="0">
                <a:ln>
                  <a:noFill/>
                </a:ln>
                <a:solidFill>
                  <a:prstClr val="black"/>
                </a:solidFill>
                <a:effectLst/>
                <a:uLnTx/>
                <a:uFillTx/>
                <a:latin typeface="Times New Roman"/>
                <a:ea typeface="ＭＳ Ｐゴシック"/>
                <a:cs typeface="Times New Roman"/>
              </a:rPr>
              <a:t>Because it’s difficult!</a:t>
            </a:r>
          </a:p>
          <a:p>
            <a:pPr marL="914400" lvl="1" indent="-285750">
              <a:buFont typeface="Arial" pitchFamily="34" charset="0"/>
              <a:buChar char="•"/>
            </a:pPr>
            <a:r>
              <a:rPr lang="en-US" sz="1600" dirty="0">
                <a:solidFill>
                  <a:prstClr val="black"/>
                </a:solidFill>
                <a:latin typeface="Times New Roman"/>
                <a:ea typeface="ＭＳ Ｐゴシック"/>
                <a:cs typeface="Times New Roman"/>
              </a:rPr>
              <a:t>A transformative technology: cable-free operating rooms; battery-less drones; factories populated by untethered robots</a:t>
            </a:r>
          </a:p>
          <a:p>
            <a:pPr marL="285750" indent="-285750">
              <a:lnSpc>
                <a:spcPct val="150000"/>
              </a:lnSpc>
              <a:buFont typeface="Arial" pitchFamily="34" charset="0"/>
              <a:buChar char="•"/>
            </a:pPr>
            <a:r>
              <a:rPr lang="en-US" sz="1800" b="0" dirty="0">
                <a:solidFill>
                  <a:prstClr val="black"/>
                </a:solidFill>
                <a:latin typeface="Times New Roman"/>
                <a:ea typeface="ＭＳ Ｐゴシック"/>
                <a:cs typeface="Times New Roman"/>
              </a:rPr>
              <a:t>Basic principles are fully elucidated</a:t>
            </a:r>
          </a:p>
          <a:p>
            <a:pPr marL="914400" lvl="1" indent="-285750">
              <a:lnSpc>
                <a:spcPct val="150000"/>
              </a:lnSpc>
              <a:buFont typeface="Arial" pitchFamily="34" charset="0"/>
              <a:buChar char="•"/>
            </a:pPr>
            <a:r>
              <a:rPr kumimoji="0" lang="en-US" sz="1600" b="0" i="0" u="none" strike="noStrike" kern="1200" cap="none" spc="0" normalizeH="0" baseline="0" noProof="0" dirty="0">
                <a:ln>
                  <a:noFill/>
                </a:ln>
                <a:solidFill>
                  <a:prstClr val="black"/>
                </a:solidFill>
                <a:effectLst/>
                <a:uLnTx/>
                <a:uFillTx/>
                <a:latin typeface="Times New Roman"/>
                <a:ea typeface="ＭＳ Ｐゴシック"/>
                <a:cs typeface="Times New Roman"/>
              </a:rPr>
              <a:t>Any system of antennas is described by an impedance matrix</a:t>
            </a:r>
          </a:p>
          <a:p>
            <a:pPr marL="914400" lvl="1" indent="-285750">
              <a:lnSpc>
                <a:spcPct val="150000"/>
              </a:lnSpc>
              <a:buFont typeface="Arial" pitchFamily="34" charset="0"/>
              <a:buChar char="•"/>
            </a:pPr>
            <a:r>
              <a:rPr lang="en-US" sz="1600" dirty="0">
                <a:solidFill>
                  <a:prstClr val="black"/>
                </a:solidFill>
                <a:latin typeface="Times New Roman"/>
                <a:ea typeface="ＭＳ Ｐゴシック"/>
                <a:cs typeface="Times New Roman"/>
              </a:rPr>
              <a:t>Matching a load impedance to the receive-antenna impedance is sub-optimal re efficiency</a:t>
            </a:r>
          </a:p>
          <a:p>
            <a:pPr marL="914400" lvl="1" indent="-285750">
              <a:buFont typeface="Arial" pitchFamily="34" charset="0"/>
              <a:buChar char="•"/>
            </a:pPr>
            <a:r>
              <a:rPr lang="en-US" sz="1600" dirty="0">
                <a:solidFill>
                  <a:prstClr val="black"/>
                </a:solidFill>
                <a:latin typeface="Times New Roman"/>
                <a:ea typeface="ＭＳ Ｐゴシック"/>
                <a:cs typeface="Times New Roman"/>
              </a:rPr>
              <a:t>Efficiency-maximizing current distributions are solutions to generalized eigenvector/eigenvalue problems</a:t>
            </a:r>
            <a:endParaRPr kumimoji="0" lang="en-US" sz="1600" b="0" i="0" u="none" strike="noStrike" kern="1200" cap="none" spc="0" normalizeH="0" baseline="0" noProof="0" dirty="0">
              <a:ln>
                <a:noFill/>
              </a:ln>
              <a:solidFill>
                <a:prstClr val="black"/>
              </a:solidFill>
              <a:effectLst/>
              <a:uLnTx/>
              <a:uFillTx/>
              <a:latin typeface="Times New Roman"/>
              <a:ea typeface="ＭＳ Ｐゴシック"/>
              <a:cs typeface="Times New Roman"/>
            </a:endParaRPr>
          </a:p>
        </p:txBody>
      </p:sp>
      <p:pic>
        <p:nvPicPr>
          <p:cNvPr id="9" name="Picture 8">
            <a:extLst>
              <a:ext uri="{FF2B5EF4-FFF2-40B4-BE49-F238E27FC236}">
                <a16:creationId xmlns:a16="http://schemas.microsoft.com/office/drawing/2014/main" id="{A79E1304-4EB0-477F-BB45-0B31A79F4777}"/>
              </a:ext>
            </a:extLst>
          </p:cNvPr>
          <p:cNvPicPr>
            <a:picLocks noChangeAspect="1"/>
          </p:cNvPicPr>
          <p:nvPr/>
        </p:nvPicPr>
        <p:blipFill>
          <a:blip r:embed="rId3"/>
          <a:stretch>
            <a:fillRect/>
          </a:stretch>
        </p:blipFill>
        <p:spPr>
          <a:xfrm>
            <a:off x="6248400" y="2190750"/>
            <a:ext cx="1821051" cy="1143000"/>
          </a:xfrm>
          <a:prstGeom prst="rect">
            <a:avLst/>
          </a:prstGeom>
        </p:spPr>
      </p:pic>
    </p:spTree>
    <p:extLst>
      <p:ext uri="{BB962C8B-B14F-4D97-AF65-F5344CB8AC3E}">
        <p14:creationId xmlns:p14="http://schemas.microsoft.com/office/powerpoint/2010/main" val="3181149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ftr" sz="quarter" idx="5"/>
          </p:nvPr>
        </p:nvSpPr>
        <p:spPr>
          <a:xfrm>
            <a:off x="8554836" y="4718128"/>
            <a:ext cx="451484" cy="288925"/>
          </a:xfrm>
          <a:prstGeom prst="rect">
            <a:avLst/>
          </a:prstGeom>
        </p:spPr>
        <p:txBody>
          <a:bodyPr vert="horz" wrap="square" lIns="0" tIns="0" rIns="0" bIns="0" rtlCol="0">
            <a:spAutoFit/>
          </a:bodyPr>
          <a:lstStyle>
            <a:defPPr>
              <a:defRPr lang="en-US"/>
            </a:defPPr>
            <a:lvl1pPr marL="0" algn="l" defTabSz="914400" rtl="0" eaLnBrk="1" latinLnBrk="0" hangingPunct="1">
              <a:defRPr sz="1450" b="1" i="0" u="sng" kern="1200">
                <a:solidFill>
                  <a:schemeClr val="bg1"/>
                </a:solidFill>
                <a:latin typeface="Gill Sans MT"/>
                <a:ea typeface="+mn-ea"/>
                <a:cs typeface="Gill Sans M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660"/>
              </a:lnSpc>
            </a:pPr>
            <a:r>
              <a:rPr lang="es-ES" spc="-35"/>
              <a:t>NYU</a:t>
            </a:r>
          </a:p>
          <a:p>
            <a:pPr marL="26034">
              <a:lnSpc>
                <a:spcPts val="640"/>
              </a:lnSpc>
            </a:pPr>
            <a:r>
              <a:rPr lang="es-ES" sz="600" u="none" spc="-10"/>
              <a:t>WIRELE</a:t>
            </a:r>
            <a:r>
              <a:rPr lang="es-ES" sz="600" u="none" spc="-15"/>
              <a:t>S</a:t>
            </a:r>
            <a:r>
              <a:rPr lang="es-ES" sz="600" u="none" spc="25"/>
              <a:t>S</a:t>
            </a:r>
            <a:endParaRPr kumimoji="0" sz="600" b="1" i="0" u="sng" strike="noStrike" kern="1200" cap="none" spc="0" normalizeH="0" baseline="0" noProof="0">
              <a:ln>
                <a:noFill/>
              </a:ln>
              <a:solidFill>
                <a:prstClr val="white"/>
              </a:solidFill>
              <a:effectLst/>
              <a:uLnTx/>
              <a:uFillTx/>
              <a:latin typeface="Gill Sans MT"/>
              <a:ea typeface="+mn-ea"/>
            </a:endParaRPr>
          </a:p>
        </p:txBody>
      </p:sp>
      <p:sp>
        <p:nvSpPr>
          <p:cNvPr id="7" name="object 7"/>
          <p:cNvSpPr txBox="1">
            <a:spLocks noGrp="1"/>
          </p:cNvSpPr>
          <p:nvPr>
            <p:ph type="dt" sz="half" idx="6"/>
          </p:nvPr>
        </p:nvSpPr>
        <p:spPr>
          <a:xfrm>
            <a:off x="4092177" y="4932772"/>
            <a:ext cx="962660" cy="114300"/>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es-ES" spc="-10"/>
              <a:t>©</a:t>
            </a:r>
            <a:r>
              <a:rPr lang="es-ES" spc="5"/>
              <a:t> </a:t>
            </a:r>
            <a:r>
              <a:rPr lang="es-ES"/>
              <a:t>2019 </a:t>
            </a:r>
            <a:r>
              <a:rPr lang="es-ES" spc="-10"/>
              <a:t>NY</a:t>
            </a:r>
            <a:r>
              <a:rPr lang="es-ES"/>
              <a:t>U</a:t>
            </a:r>
            <a:r>
              <a:rPr lang="es-ES" spc="-10"/>
              <a:t> W</a:t>
            </a:r>
            <a:r>
              <a:rPr lang="es-ES"/>
              <a:t>I</a:t>
            </a:r>
            <a:r>
              <a:rPr lang="es-ES" spc="-10"/>
              <a:t>RELE</a:t>
            </a:r>
            <a:r>
              <a:rPr lang="es-ES" spc="-5"/>
              <a:t>S</a:t>
            </a:r>
            <a:r>
              <a:rPr lang="es-ES"/>
              <a:t>S</a:t>
            </a:r>
            <a:endParaRPr kumimoji="0" sz="700" b="0"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8" name="object 8"/>
          <p:cNvSpPr txBox="1"/>
          <p:nvPr/>
        </p:nvSpPr>
        <p:spPr>
          <a:xfrm>
            <a:off x="7737312" y="4943347"/>
            <a:ext cx="127000" cy="12700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15" normalizeH="0" baseline="0" noProof="0" dirty="0">
                <a:ln>
                  <a:noFill/>
                </a:ln>
                <a:solidFill>
                  <a:srgbClr val="FFFFFF"/>
                </a:solidFill>
                <a:effectLst/>
                <a:uLnTx/>
                <a:uFillTx/>
                <a:latin typeface="Calibri"/>
                <a:ea typeface="+mn-ea"/>
                <a:cs typeface="Calibri"/>
              </a:rPr>
              <a:t>12</a:t>
            </a:r>
            <a:endParaRPr kumimoji="0" sz="800" b="0" i="0" u="none" strike="noStrike" kern="1200" cap="none" spc="0" normalizeH="0" baseline="0" noProof="0">
              <a:ln>
                <a:noFill/>
              </a:ln>
              <a:solidFill>
                <a:prstClr val="black"/>
              </a:solidFill>
              <a:effectLst/>
              <a:uLnTx/>
              <a:uFillTx/>
              <a:latin typeface="Calibri"/>
              <a:ea typeface="+mn-ea"/>
              <a:cs typeface="Calibri"/>
            </a:endParaRPr>
          </a:p>
        </p:txBody>
      </p:sp>
      <p:sp>
        <p:nvSpPr>
          <p:cNvPr id="10" name="Text Placeholder 1">
            <a:extLst>
              <a:ext uri="{FF2B5EF4-FFF2-40B4-BE49-F238E27FC236}">
                <a16:creationId xmlns:a16="http://schemas.microsoft.com/office/drawing/2014/main" id="{46AED5CA-ACD1-48DD-B22D-812CE20B69C0}"/>
              </a:ext>
            </a:extLst>
          </p:cNvPr>
          <p:cNvSpPr txBox="1">
            <a:spLocks/>
          </p:cNvSpPr>
          <p:nvPr/>
        </p:nvSpPr>
        <p:spPr>
          <a:xfrm>
            <a:off x="152400" y="1047749"/>
            <a:ext cx="8877247" cy="3491131"/>
          </a:xfrm>
          <a:prstGeom prst="rect">
            <a:avLst/>
          </a:prstGeom>
        </p:spPr>
        <p:txBody>
          <a:bodyPr vert="horz" lIns="0" tIns="0" rIns="0" bIns="0" anchor="t"/>
          <a:lstStyle>
            <a:lvl1pPr marL="0" indent="-342900" algn="l" defTabSz="457200" rtl="0" eaLnBrk="0" fontAlgn="base" hangingPunct="0">
              <a:spcBef>
                <a:spcPts val="0"/>
              </a:spcBef>
              <a:spcAft>
                <a:spcPct val="0"/>
              </a:spcAft>
              <a:buFont typeface="Arial" pitchFamily="34" charset="0"/>
              <a:defRPr sz="2000" b="1" kern="1200">
                <a:solidFill>
                  <a:schemeClr val="tx1"/>
                </a:solidFill>
                <a:latin typeface="+mn-lt"/>
                <a:ea typeface="ＭＳ Ｐゴシック" charset="0"/>
                <a:cs typeface="ＭＳ Ｐゴシック" charset="0"/>
              </a:defRPr>
            </a:lvl1pPr>
            <a:lvl2pPr marL="628650" indent="-171450" algn="l" defTabSz="457200" rtl="0" eaLnBrk="0" fontAlgn="base" hangingPunct="0">
              <a:spcBef>
                <a:spcPts val="0"/>
              </a:spcBef>
              <a:spcAft>
                <a:spcPct val="0"/>
              </a:spcAft>
              <a:buFont typeface="Wingdings" panose="05000000000000000000" pitchFamily="2" charset="2"/>
              <a:buChar char="q"/>
              <a:defRPr sz="1400" kern="1200" baseline="0">
                <a:solidFill>
                  <a:schemeClr val="tx1"/>
                </a:solidFill>
                <a:latin typeface="+mn-lt"/>
                <a:ea typeface="ＭＳ Ｐゴシック" charset="0"/>
                <a:cs typeface="+mn-cs"/>
              </a:defRPr>
            </a:lvl2pPr>
            <a:lvl3pPr marL="1085850" indent="-171450" algn="l" defTabSz="457200" rtl="0" eaLnBrk="0" fontAlgn="base" hangingPunct="0">
              <a:spcBef>
                <a:spcPts val="0"/>
              </a:spcBef>
              <a:spcAft>
                <a:spcPct val="0"/>
              </a:spcAft>
              <a:buFont typeface="Courier New" panose="02070309020205020404" pitchFamily="49" charset="0"/>
              <a:buChar char="o"/>
              <a:defRPr sz="1400" kern="1200">
                <a:solidFill>
                  <a:schemeClr val="tx1"/>
                </a:solidFill>
                <a:latin typeface="+mn-lt"/>
                <a:ea typeface="ＭＳ Ｐゴシック" charset="0"/>
                <a:cs typeface="+mn-cs"/>
              </a:defRPr>
            </a:lvl3pPr>
            <a:lvl4pPr marL="1600200" indent="-228600" algn="l" defTabSz="457200" rtl="0" eaLnBrk="0" fontAlgn="base" hangingPunct="0">
              <a:spcBef>
                <a:spcPts val="0"/>
              </a:spcBef>
              <a:spcAft>
                <a:spcPct val="0"/>
              </a:spcAft>
              <a:buFont typeface="Arial" panose="020B0604020202020204" pitchFamily="34" charset="0"/>
              <a:buChar char="•"/>
              <a:defRPr sz="1400" kern="1200">
                <a:solidFill>
                  <a:schemeClr val="tx1"/>
                </a:solidFill>
                <a:latin typeface="+mn-lt"/>
                <a:ea typeface="ＭＳ Ｐゴシック" charset="0"/>
                <a:cs typeface="+mn-cs"/>
              </a:defRPr>
            </a:lvl4pPr>
            <a:lvl5pPr marL="2114550" indent="-285750" algn="l" defTabSz="457200" rtl="0" eaLnBrk="0" fontAlgn="base" hangingPunct="0">
              <a:spcBef>
                <a:spcPts val="0"/>
              </a:spcBef>
              <a:spcAft>
                <a:spcPct val="0"/>
              </a:spcAft>
              <a:buFont typeface="Wingdings" pitchFamily="2" charset="2"/>
              <a:buChar char="Ø"/>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marR="0" lvl="0" indent="-285750" algn="l" defTabSz="457200" rtl="0" eaLnBrk="0" fontAlgn="base" latinLnBrk="0" hangingPunct="0">
              <a:lnSpc>
                <a:spcPct val="150000"/>
              </a:lnSpc>
              <a:spcBef>
                <a:spcPts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a:ea typeface="ＭＳ Ｐゴシック"/>
                <a:cs typeface="Times New Roman"/>
              </a:rPr>
              <a:t>Our understanding of wireless power is very much incomplete; new directions to take:</a:t>
            </a:r>
          </a:p>
          <a:p>
            <a:pPr marL="914400" marR="0" lvl="1" indent="-285750" algn="l" defTabSz="457200" rtl="0" eaLnBrk="0" fontAlgn="base" latinLnBrk="0" hangingPunct="0">
              <a:lnSpc>
                <a:spcPct val="150000"/>
              </a:lnSpc>
              <a:spcBef>
                <a:spcPts val="0"/>
              </a:spcBef>
              <a:spcAft>
                <a:spcPct val="0"/>
              </a:spcAft>
              <a:buClrTx/>
              <a:buSzTx/>
              <a:buFont typeface="Arial" pitchFamily="34" charset="0"/>
              <a:buChar char="•"/>
              <a:tabLst/>
              <a:defRPr/>
            </a:pPr>
            <a:r>
              <a:rPr lang="en-US" sz="1600" dirty="0">
                <a:solidFill>
                  <a:prstClr val="black"/>
                </a:solidFill>
                <a:latin typeface="Times New Roman"/>
                <a:ea typeface="ＭＳ Ｐゴシック"/>
                <a:cs typeface="Times New Roman"/>
              </a:rPr>
              <a:t>Metamaterials</a:t>
            </a:r>
            <a:endParaRPr kumimoji="0" lang="en-US" sz="1600" b="0" i="0" u="none" strike="noStrike" kern="1200" cap="none" spc="0" normalizeH="0" baseline="0" noProof="0" dirty="0">
              <a:ln>
                <a:noFill/>
              </a:ln>
              <a:solidFill>
                <a:prstClr val="black"/>
              </a:solidFill>
              <a:effectLst/>
              <a:uLnTx/>
              <a:uFillTx/>
              <a:latin typeface="Times New Roman"/>
              <a:ea typeface="ＭＳ Ｐゴシック"/>
              <a:cs typeface="Times New Roman"/>
            </a:endParaRPr>
          </a:p>
          <a:p>
            <a:pPr marL="914400" marR="0" lvl="1" indent="-285750" algn="l" defTabSz="457200" rtl="0" eaLnBrk="0" fontAlgn="base" latinLnBrk="0" hangingPunct="0">
              <a:lnSpc>
                <a:spcPct val="150000"/>
              </a:lnSpc>
              <a:spcBef>
                <a:spcPts val="0"/>
              </a:spcBef>
              <a:spcAft>
                <a:spcPct val="0"/>
              </a:spcAft>
              <a:buClrTx/>
              <a:buSzTx/>
              <a:buFont typeface="Arial" pitchFamily="34" charset="0"/>
              <a:buChar char="•"/>
              <a:tabLst/>
              <a:defRPr/>
            </a:pPr>
            <a:r>
              <a:rPr lang="en-US" sz="1600" dirty="0">
                <a:solidFill>
                  <a:prstClr val="black"/>
                </a:solidFill>
                <a:latin typeface="Times New Roman"/>
                <a:ea typeface="ＭＳ Ｐゴシック"/>
                <a:cs typeface="Times New Roman"/>
              </a:rPr>
              <a:t>Superconductivity</a:t>
            </a:r>
          </a:p>
          <a:p>
            <a:pPr marL="914400" marR="0" lvl="1" indent="-285750" algn="l" defTabSz="457200" rtl="0" eaLnBrk="0" fontAlgn="base" latinLnBrk="0" hangingPunct="0">
              <a:lnSpc>
                <a:spcPct val="150000"/>
              </a:lnSpc>
              <a:spcBef>
                <a:spcPts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Times New Roman"/>
                <a:ea typeface="ＭＳ Ｐゴシック"/>
                <a:cs typeface="Times New Roman"/>
              </a:rPr>
              <a:t>New forms of MIMO</a:t>
            </a:r>
          </a:p>
          <a:p>
            <a:pPr marL="914400" marR="0" lvl="1" indent="-285750" algn="l" defTabSz="457200" rtl="0" eaLnBrk="0" fontAlgn="base" latinLnBrk="0" hangingPunct="0">
              <a:lnSpc>
                <a:spcPct val="150000"/>
              </a:lnSpc>
              <a:spcBef>
                <a:spcPts val="0"/>
              </a:spcBef>
              <a:spcAft>
                <a:spcPct val="0"/>
              </a:spcAft>
              <a:buClrTx/>
              <a:buSzTx/>
              <a:buFont typeface="Arial" pitchFamily="34" charset="0"/>
              <a:buChar char="•"/>
              <a:tabLst/>
              <a:defRPr/>
            </a:pPr>
            <a:r>
              <a:rPr lang="en-US" sz="1600" dirty="0">
                <a:solidFill>
                  <a:prstClr val="black"/>
                </a:solidFill>
                <a:latin typeface="Times New Roman"/>
                <a:ea typeface="ＭＳ Ｐゴシック"/>
                <a:cs typeface="Times New Roman"/>
              </a:rPr>
              <a:t>Super-directivity</a:t>
            </a:r>
          </a:p>
          <a:p>
            <a:pPr marL="285750" indent="-285750">
              <a:lnSpc>
                <a:spcPct val="150000"/>
              </a:lnSpc>
              <a:buFont typeface="Arial" pitchFamily="34" charset="0"/>
              <a:buChar char="•"/>
            </a:pPr>
            <a:endParaRPr kumimoji="0" lang="en-US" sz="1800" b="0" i="0" u="none" strike="noStrike" kern="1200" cap="none" spc="0" normalizeH="0" baseline="0" noProof="0" dirty="0">
              <a:ln>
                <a:noFill/>
              </a:ln>
              <a:solidFill>
                <a:prstClr val="black"/>
              </a:solidFill>
              <a:effectLst/>
              <a:uLnTx/>
              <a:uFillTx/>
              <a:latin typeface="Times New Roman"/>
              <a:ea typeface="ＭＳ Ｐゴシック"/>
              <a:cs typeface="Times New Roman"/>
            </a:endParaRPr>
          </a:p>
          <a:p>
            <a:pPr marL="285750" indent="-285750">
              <a:lnSpc>
                <a:spcPct val="150000"/>
              </a:lnSpc>
              <a:buFont typeface="Arial" pitchFamily="34" charset="0"/>
              <a:buChar char="•"/>
            </a:pPr>
            <a:endParaRPr kumimoji="0" lang="en-US" sz="1800" b="0" i="0" u="none" strike="noStrike" kern="1200" cap="none" spc="0" normalizeH="0" baseline="0" noProof="0" dirty="0">
              <a:ln>
                <a:noFill/>
              </a:ln>
              <a:solidFill>
                <a:prstClr val="black"/>
              </a:solidFill>
              <a:effectLst/>
              <a:uLnTx/>
              <a:uFillTx/>
              <a:latin typeface="Times New Roman"/>
              <a:ea typeface="ＭＳ Ｐゴシック"/>
              <a:cs typeface="Times New Roman"/>
            </a:endParaRPr>
          </a:p>
          <a:p>
            <a:pPr indent="0">
              <a:lnSpc>
                <a:spcPct val="150000"/>
              </a:lnSpc>
            </a:pPr>
            <a:endParaRPr lang="en-US" sz="1600" b="0" dirty="0">
              <a:solidFill>
                <a:prstClr val="black"/>
              </a:solidFill>
              <a:latin typeface="Times New Roman"/>
              <a:ea typeface="ＭＳ Ｐゴシック"/>
              <a:cs typeface="Times New Roman"/>
            </a:endParaRPr>
          </a:p>
          <a:p>
            <a:pPr indent="0">
              <a:lnSpc>
                <a:spcPct val="150000"/>
              </a:lnSpc>
            </a:pPr>
            <a:r>
              <a:rPr lang="en-US" sz="1600" b="0" dirty="0">
                <a:solidFill>
                  <a:prstClr val="black"/>
                </a:solidFill>
                <a:latin typeface="Times New Roman"/>
                <a:ea typeface="ＭＳ Ｐゴシック"/>
                <a:cs typeface="Times New Roman"/>
              </a:rPr>
              <a:t>“Wireless Power Transfer: Principles and Prospects”, </a:t>
            </a:r>
            <a:r>
              <a:rPr lang="en-US" sz="1600" b="0" i="1" dirty="0">
                <a:solidFill>
                  <a:prstClr val="black"/>
                </a:solidFill>
                <a:latin typeface="Times New Roman"/>
                <a:ea typeface="ＭＳ Ｐゴシック"/>
                <a:cs typeface="Times New Roman"/>
              </a:rPr>
              <a:t>NSF CISE Distinguished Lecture Series</a:t>
            </a:r>
            <a:r>
              <a:rPr lang="en-US" sz="1600" b="0" dirty="0">
                <a:solidFill>
                  <a:prstClr val="black"/>
                </a:solidFill>
                <a:latin typeface="Times New Roman"/>
                <a:ea typeface="ＭＳ Ｐゴシック"/>
                <a:cs typeface="Times New Roman"/>
              </a:rPr>
              <a:t>, May 13, 2021</a:t>
            </a:r>
          </a:p>
        </p:txBody>
      </p:sp>
      <p:pic>
        <p:nvPicPr>
          <p:cNvPr id="12" name="Picture 11">
            <a:extLst>
              <a:ext uri="{FF2B5EF4-FFF2-40B4-BE49-F238E27FC236}">
                <a16:creationId xmlns:a16="http://schemas.microsoft.com/office/drawing/2014/main" id="{1C8E5DA8-CA2E-4D1B-88D3-6B03D1DFABA0}"/>
              </a:ext>
            </a:extLst>
          </p:cNvPr>
          <p:cNvPicPr>
            <a:picLocks noChangeAspect="1"/>
          </p:cNvPicPr>
          <p:nvPr/>
        </p:nvPicPr>
        <p:blipFill>
          <a:blip r:embed="rId3"/>
          <a:stretch>
            <a:fillRect/>
          </a:stretch>
        </p:blipFill>
        <p:spPr>
          <a:xfrm>
            <a:off x="3733800" y="1123950"/>
            <a:ext cx="4073958" cy="1149762"/>
          </a:xfrm>
          <a:prstGeom prst="rect">
            <a:avLst/>
          </a:prstGeom>
        </p:spPr>
      </p:pic>
      <p:pic>
        <p:nvPicPr>
          <p:cNvPr id="13" name="Picture 12">
            <a:extLst>
              <a:ext uri="{FF2B5EF4-FFF2-40B4-BE49-F238E27FC236}">
                <a16:creationId xmlns:a16="http://schemas.microsoft.com/office/drawing/2014/main" id="{D25DEF07-9A29-4047-94A2-AF64CAB36CF4}"/>
              </a:ext>
            </a:extLst>
          </p:cNvPr>
          <p:cNvPicPr>
            <a:picLocks noChangeAspect="1"/>
          </p:cNvPicPr>
          <p:nvPr/>
        </p:nvPicPr>
        <p:blipFill>
          <a:blip r:embed="rId4"/>
          <a:stretch>
            <a:fillRect/>
          </a:stretch>
        </p:blipFill>
        <p:spPr>
          <a:xfrm>
            <a:off x="5165040" y="2190750"/>
            <a:ext cx="2607360" cy="1955520"/>
          </a:xfrm>
          <a:prstGeom prst="rect">
            <a:avLst/>
          </a:prstGeom>
        </p:spPr>
      </p:pic>
    </p:spTree>
    <p:extLst>
      <p:ext uri="{BB962C8B-B14F-4D97-AF65-F5344CB8AC3E}">
        <p14:creationId xmlns:p14="http://schemas.microsoft.com/office/powerpoint/2010/main" val="2767325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2697" y="85885"/>
            <a:ext cx="8232139" cy="615553"/>
          </a:xfrm>
          <a:prstGeom prst="rect">
            <a:avLst/>
          </a:prstGeom>
        </p:spPr>
        <p:txBody>
          <a:bodyPr vert="horz" wrap="square" lIns="0" tIns="0" rIns="0" bIns="0" rtlCol="0">
            <a:spAutoFit/>
          </a:bodyPr>
          <a:lstStyle/>
          <a:p>
            <a:pPr marL="12700">
              <a:lnSpc>
                <a:spcPct val="100000"/>
              </a:lnSpc>
            </a:pPr>
            <a:r>
              <a:rPr lang="en-US" spc="-15" dirty="0"/>
              <a:t>Wireless Communications &amp; Power in </a:t>
            </a:r>
            <a:br>
              <a:rPr lang="en-US" spc="-15" dirty="0"/>
            </a:br>
            <a:r>
              <a:rPr lang="en-US" spc="-15" dirty="0"/>
              <a:t>Highly-Reverberant Environments (A. Singh)</a:t>
            </a:r>
            <a:endParaRPr spc="-15" dirty="0"/>
          </a:p>
        </p:txBody>
      </p:sp>
      <p:sp>
        <p:nvSpPr>
          <p:cNvPr id="6" name="object 6"/>
          <p:cNvSpPr txBox="1">
            <a:spLocks noGrp="1"/>
          </p:cNvSpPr>
          <p:nvPr>
            <p:ph type="ftr" sz="quarter" idx="5"/>
          </p:nvPr>
        </p:nvSpPr>
        <p:spPr>
          <a:xfrm>
            <a:off x="8554836" y="4718128"/>
            <a:ext cx="451484" cy="288925"/>
          </a:xfrm>
          <a:prstGeom prst="rect">
            <a:avLst/>
          </a:prstGeom>
        </p:spPr>
        <p:txBody>
          <a:bodyPr vert="horz" wrap="square" lIns="0" tIns="0" rIns="0" bIns="0" rtlCol="0">
            <a:spAutoFit/>
          </a:bodyPr>
          <a:lstStyle>
            <a:defPPr>
              <a:defRPr lang="en-US"/>
            </a:defPPr>
            <a:lvl1pPr marL="0" algn="l" defTabSz="914400" rtl="0" eaLnBrk="1" latinLnBrk="0" hangingPunct="1">
              <a:defRPr sz="1450" b="1" i="0" u="sng" kern="1200">
                <a:solidFill>
                  <a:schemeClr val="bg1"/>
                </a:solidFill>
                <a:latin typeface="Gill Sans MT"/>
                <a:ea typeface="+mn-ea"/>
                <a:cs typeface="Gill Sans M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660"/>
              </a:lnSpc>
            </a:pPr>
            <a:r>
              <a:rPr lang="es-ES" spc="-35"/>
              <a:t>NYU</a:t>
            </a:r>
          </a:p>
          <a:p>
            <a:pPr marL="26034">
              <a:lnSpc>
                <a:spcPts val="640"/>
              </a:lnSpc>
            </a:pPr>
            <a:r>
              <a:rPr lang="es-ES" sz="600" u="none" spc="-10"/>
              <a:t>WIRELE</a:t>
            </a:r>
            <a:r>
              <a:rPr lang="es-ES" sz="600" u="none" spc="-15"/>
              <a:t>S</a:t>
            </a:r>
            <a:r>
              <a:rPr lang="es-ES" sz="600" u="none" spc="25"/>
              <a:t>S</a:t>
            </a:r>
            <a:endParaRPr kumimoji="0" sz="600" b="1" i="0" u="sng" strike="noStrike" kern="1200" cap="none" spc="0" normalizeH="0" baseline="0" noProof="0">
              <a:ln>
                <a:noFill/>
              </a:ln>
              <a:solidFill>
                <a:prstClr val="white"/>
              </a:solidFill>
              <a:effectLst/>
              <a:uLnTx/>
              <a:uFillTx/>
              <a:latin typeface="Gill Sans MT"/>
              <a:ea typeface="+mn-ea"/>
            </a:endParaRPr>
          </a:p>
        </p:txBody>
      </p:sp>
      <p:sp>
        <p:nvSpPr>
          <p:cNvPr id="7" name="object 7"/>
          <p:cNvSpPr txBox="1">
            <a:spLocks noGrp="1"/>
          </p:cNvSpPr>
          <p:nvPr>
            <p:ph type="dt" sz="half" idx="6"/>
          </p:nvPr>
        </p:nvSpPr>
        <p:spPr>
          <a:xfrm>
            <a:off x="4092177" y="4932772"/>
            <a:ext cx="962660" cy="114300"/>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es-ES" spc="-10"/>
              <a:t>©</a:t>
            </a:r>
            <a:r>
              <a:rPr lang="es-ES" spc="5"/>
              <a:t> </a:t>
            </a:r>
            <a:r>
              <a:rPr lang="es-ES"/>
              <a:t>2019 </a:t>
            </a:r>
            <a:r>
              <a:rPr lang="es-ES" spc="-10"/>
              <a:t>NY</a:t>
            </a:r>
            <a:r>
              <a:rPr lang="es-ES"/>
              <a:t>U</a:t>
            </a:r>
            <a:r>
              <a:rPr lang="es-ES" spc="-10"/>
              <a:t> W</a:t>
            </a:r>
            <a:r>
              <a:rPr lang="es-ES"/>
              <a:t>I</a:t>
            </a:r>
            <a:r>
              <a:rPr lang="es-ES" spc="-10"/>
              <a:t>RELE</a:t>
            </a:r>
            <a:r>
              <a:rPr lang="es-ES" spc="-5"/>
              <a:t>S</a:t>
            </a:r>
            <a:r>
              <a:rPr lang="es-ES"/>
              <a:t>S</a:t>
            </a:r>
            <a:endParaRPr kumimoji="0" sz="700" b="0"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8" name="object 8"/>
          <p:cNvSpPr txBox="1"/>
          <p:nvPr/>
        </p:nvSpPr>
        <p:spPr>
          <a:xfrm>
            <a:off x="7737312" y="4943347"/>
            <a:ext cx="127000" cy="12700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15" normalizeH="0" baseline="0" noProof="0" dirty="0">
                <a:ln>
                  <a:noFill/>
                </a:ln>
                <a:solidFill>
                  <a:srgbClr val="FFFFFF"/>
                </a:solidFill>
                <a:effectLst/>
                <a:uLnTx/>
                <a:uFillTx/>
                <a:latin typeface="Calibri"/>
                <a:ea typeface="+mn-ea"/>
                <a:cs typeface="Calibri"/>
              </a:rPr>
              <a:t>12</a:t>
            </a:r>
            <a:endParaRPr kumimoji="0" sz="800" b="0" i="0" u="none" strike="noStrike" kern="1200" cap="none" spc="0" normalizeH="0" baseline="0" noProof="0">
              <a:ln>
                <a:noFill/>
              </a:ln>
              <a:solidFill>
                <a:prstClr val="black"/>
              </a:solidFill>
              <a:effectLst/>
              <a:uLnTx/>
              <a:uFillTx/>
              <a:latin typeface="Calibri"/>
              <a:ea typeface="+mn-ea"/>
              <a:cs typeface="Calibri"/>
            </a:endParaRPr>
          </a:p>
        </p:txBody>
      </p:sp>
      <p:sp>
        <p:nvSpPr>
          <p:cNvPr id="10" name="Text Placeholder 1">
            <a:extLst>
              <a:ext uri="{FF2B5EF4-FFF2-40B4-BE49-F238E27FC236}">
                <a16:creationId xmlns:a16="http://schemas.microsoft.com/office/drawing/2014/main" id="{46AED5CA-ACD1-48DD-B22D-812CE20B69C0}"/>
              </a:ext>
            </a:extLst>
          </p:cNvPr>
          <p:cNvSpPr txBox="1">
            <a:spLocks/>
          </p:cNvSpPr>
          <p:nvPr/>
        </p:nvSpPr>
        <p:spPr>
          <a:xfrm>
            <a:off x="76201" y="1085850"/>
            <a:ext cx="6172199" cy="3238500"/>
          </a:xfrm>
          <a:prstGeom prst="rect">
            <a:avLst/>
          </a:prstGeom>
        </p:spPr>
        <p:txBody>
          <a:bodyPr vert="horz" lIns="0" tIns="0" rIns="0" bIns="0" anchor="t"/>
          <a:lstStyle>
            <a:lvl1pPr marL="0" indent="-342900" algn="l" defTabSz="457200" rtl="0" eaLnBrk="0" fontAlgn="base" hangingPunct="0">
              <a:spcBef>
                <a:spcPts val="0"/>
              </a:spcBef>
              <a:spcAft>
                <a:spcPct val="0"/>
              </a:spcAft>
              <a:buFont typeface="Arial" pitchFamily="34" charset="0"/>
              <a:defRPr sz="2000" b="1" kern="1200">
                <a:solidFill>
                  <a:schemeClr val="tx1"/>
                </a:solidFill>
                <a:latin typeface="+mn-lt"/>
                <a:ea typeface="ＭＳ Ｐゴシック" charset="0"/>
                <a:cs typeface="ＭＳ Ｐゴシック" charset="0"/>
              </a:defRPr>
            </a:lvl1pPr>
            <a:lvl2pPr marL="628650" indent="-171450" algn="l" defTabSz="457200" rtl="0" eaLnBrk="0" fontAlgn="base" hangingPunct="0">
              <a:spcBef>
                <a:spcPts val="0"/>
              </a:spcBef>
              <a:spcAft>
                <a:spcPct val="0"/>
              </a:spcAft>
              <a:buFont typeface="Wingdings" panose="05000000000000000000" pitchFamily="2" charset="2"/>
              <a:buChar char="q"/>
              <a:defRPr sz="1400" kern="1200" baseline="0">
                <a:solidFill>
                  <a:schemeClr val="tx1"/>
                </a:solidFill>
                <a:latin typeface="+mn-lt"/>
                <a:ea typeface="ＭＳ Ｐゴシック" charset="0"/>
                <a:cs typeface="+mn-cs"/>
              </a:defRPr>
            </a:lvl2pPr>
            <a:lvl3pPr marL="1085850" indent="-171450" algn="l" defTabSz="457200" rtl="0" eaLnBrk="0" fontAlgn="base" hangingPunct="0">
              <a:spcBef>
                <a:spcPts val="0"/>
              </a:spcBef>
              <a:spcAft>
                <a:spcPct val="0"/>
              </a:spcAft>
              <a:buFont typeface="Courier New" panose="02070309020205020404" pitchFamily="49" charset="0"/>
              <a:buChar char="o"/>
              <a:defRPr sz="1400" kern="1200">
                <a:solidFill>
                  <a:schemeClr val="tx1"/>
                </a:solidFill>
                <a:latin typeface="+mn-lt"/>
                <a:ea typeface="ＭＳ Ｐゴシック" charset="0"/>
                <a:cs typeface="+mn-cs"/>
              </a:defRPr>
            </a:lvl3pPr>
            <a:lvl4pPr marL="1600200" indent="-228600" algn="l" defTabSz="457200" rtl="0" eaLnBrk="0" fontAlgn="base" hangingPunct="0">
              <a:spcBef>
                <a:spcPts val="0"/>
              </a:spcBef>
              <a:spcAft>
                <a:spcPct val="0"/>
              </a:spcAft>
              <a:buFont typeface="Arial" panose="020B0604020202020204" pitchFamily="34" charset="0"/>
              <a:buChar char="•"/>
              <a:defRPr sz="1400" kern="1200">
                <a:solidFill>
                  <a:schemeClr val="tx1"/>
                </a:solidFill>
                <a:latin typeface="+mn-lt"/>
                <a:ea typeface="ＭＳ Ｐゴシック" charset="0"/>
                <a:cs typeface="+mn-cs"/>
              </a:defRPr>
            </a:lvl4pPr>
            <a:lvl5pPr marL="2114550" indent="-285750" algn="l" defTabSz="457200" rtl="0" eaLnBrk="0" fontAlgn="base" hangingPunct="0">
              <a:spcBef>
                <a:spcPts val="0"/>
              </a:spcBef>
              <a:spcAft>
                <a:spcPct val="0"/>
              </a:spcAft>
              <a:buFont typeface="Wingdings" pitchFamily="2" charset="2"/>
              <a:buChar char="Ø"/>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marR="0" lvl="0" indent="-285750" algn="l" defTabSz="457200" rtl="0" eaLnBrk="0" fontAlgn="base" latinLnBrk="0" hangingPunct="0">
              <a:spcBef>
                <a:spcPts val="0"/>
              </a:spcBef>
              <a:spcAft>
                <a:spcPct val="0"/>
              </a:spcAft>
              <a:buClrTx/>
              <a:buSzTx/>
              <a:buFont typeface="Arial" pitchFamily="34" charset="0"/>
              <a:buChar char="•"/>
              <a:tabLst/>
              <a:defRPr/>
            </a:pPr>
            <a:r>
              <a:rPr lang="en-US" sz="1800" b="0" dirty="0">
                <a:solidFill>
                  <a:prstClr val="black"/>
                </a:solidFill>
                <a:latin typeface="Times New Roman"/>
                <a:ea typeface="ＭＳ Ｐゴシック"/>
                <a:cs typeface="Times New Roman"/>
              </a:rPr>
              <a:t>Our wireless experience is confined, more or less, to free-space</a:t>
            </a:r>
          </a:p>
          <a:p>
            <a:pPr marL="285750" marR="0" lvl="0" indent="-285750" algn="l" defTabSz="457200" rtl="0" eaLnBrk="0" fontAlgn="base" latinLnBrk="0" hangingPunct="0">
              <a:lnSpc>
                <a:spcPct val="150000"/>
              </a:lnSpc>
              <a:spcBef>
                <a:spcPts val="0"/>
              </a:spcBef>
              <a:spcAft>
                <a:spcPct val="0"/>
              </a:spcAft>
              <a:buClrTx/>
              <a:buSzTx/>
              <a:buFont typeface="Arial" pitchFamily="34" charset="0"/>
              <a:buChar char="•"/>
              <a:tabLst/>
              <a:defRPr/>
            </a:pPr>
            <a:r>
              <a:rPr lang="en-US" sz="1800" b="0" dirty="0">
                <a:solidFill>
                  <a:prstClr val="black"/>
                </a:solidFill>
                <a:latin typeface="Times New Roman"/>
                <a:ea typeface="ＭＳ Ｐゴシック"/>
                <a:cs typeface="Times New Roman"/>
              </a:rPr>
              <a:t>A reverberant propagation environment changes everything</a:t>
            </a:r>
          </a:p>
          <a:p>
            <a:pPr marL="914400" lvl="1" indent="-285750">
              <a:lnSpc>
                <a:spcPct val="150000"/>
              </a:lnSpc>
              <a:buFont typeface="Arial" pitchFamily="34" charset="0"/>
              <a:buChar char="•"/>
            </a:pPr>
            <a:r>
              <a:rPr lang="en-US" sz="1600" b="0" dirty="0">
                <a:solidFill>
                  <a:prstClr val="black"/>
                </a:solidFill>
                <a:latin typeface="Times New Roman"/>
                <a:ea typeface="ＭＳ Ｐゴシック"/>
                <a:cs typeface="Times New Roman"/>
              </a:rPr>
              <a:t>Isolates the interior from exterior: no spectrum-licensing issues!</a:t>
            </a:r>
          </a:p>
          <a:p>
            <a:pPr marL="914400" lvl="1" indent="-285750">
              <a:lnSpc>
                <a:spcPct val="150000"/>
              </a:lnSpc>
              <a:buFont typeface="Arial" pitchFamily="34" charset="0"/>
              <a:buChar char="•"/>
            </a:pPr>
            <a:r>
              <a:rPr lang="en-US" sz="1600" dirty="0">
                <a:solidFill>
                  <a:prstClr val="black"/>
                </a:solidFill>
                <a:latin typeface="Times New Roman"/>
                <a:ea typeface="ＭＳ Ｐゴシック"/>
                <a:cs typeface="Times New Roman"/>
              </a:rPr>
              <a:t>Minimizes near-far effects</a:t>
            </a:r>
          </a:p>
          <a:p>
            <a:pPr marL="914400" lvl="1" indent="-285750">
              <a:lnSpc>
                <a:spcPct val="150000"/>
              </a:lnSpc>
              <a:buFont typeface="Arial" pitchFamily="34" charset="0"/>
              <a:buChar char="•"/>
            </a:pPr>
            <a:r>
              <a:rPr lang="en-US" sz="1600" b="0" dirty="0">
                <a:solidFill>
                  <a:prstClr val="black"/>
                </a:solidFill>
                <a:latin typeface="Times New Roman"/>
                <a:ea typeface="ＭＳ Ｐゴシック"/>
                <a:cs typeface="Times New Roman"/>
              </a:rPr>
              <a:t>Creates propagation degrees-of-freedom</a:t>
            </a:r>
          </a:p>
          <a:p>
            <a:pPr marL="914400" lvl="1" indent="-285750">
              <a:buFont typeface="Arial" pitchFamily="34" charset="0"/>
              <a:buChar char="•"/>
            </a:pPr>
            <a:r>
              <a:rPr lang="en-US" sz="1600" dirty="0">
                <a:solidFill>
                  <a:prstClr val="black"/>
                </a:solidFill>
                <a:latin typeface="Times New Roman"/>
                <a:ea typeface="ＭＳ Ｐゴシック"/>
                <a:cs typeface="Times New Roman"/>
              </a:rPr>
              <a:t>In principle, a single low-gain antenna can transmit arbitrary power to a single low-gain receive antenna with 100% efficiency</a:t>
            </a:r>
            <a:endParaRPr lang="en-US" sz="1600" b="0" dirty="0">
              <a:solidFill>
                <a:prstClr val="black"/>
              </a:solidFill>
              <a:latin typeface="Times New Roman"/>
              <a:ea typeface="ＭＳ Ｐゴシック"/>
              <a:cs typeface="Times New Roman"/>
            </a:endParaRPr>
          </a:p>
          <a:p>
            <a:pPr marL="914400" lvl="1" indent="-285750">
              <a:lnSpc>
                <a:spcPct val="150000"/>
              </a:lnSpc>
              <a:buFont typeface="Arial" pitchFamily="34" charset="0"/>
              <a:buChar char="•"/>
            </a:pPr>
            <a:endParaRPr lang="en-US" sz="1600" b="0" dirty="0">
              <a:solidFill>
                <a:prstClr val="black"/>
              </a:solidFill>
              <a:latin typeface="Times New Roman"/>
              <a:ea typeface="ＭＳ Ｐゴシック"/>
              <a:cs typeface="Times New Roman"/>
            </a:endParaRPr>
          </a:p>
          <a:p>
            <a:pPr marL="285750" marR="0" lvl="0" indent="-285750" algn="l" defTabSz="457200" rtl="0" eaLnBrk="0" fontAlgn="base" latinLnBrk="0" hangingPunct="0">
              <a:lnSpc>
                <a:spcPct val="150000"/>
              </a:lnSpc>
              <a:spcBef>
                <a:spcPts val="0"/>
              </a:spcBef>
              <a:spcAft>
                <a:spcPct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Times New Roman"/>
              <a:ea typeface="ＭＳ Ｐゴシック"/>
              <a:cs typeface="Times New Roman"/>
            </a:endParaRPr>
          </a:p>
        </p:txBody>
      </p:sp>
      <p:pic>
        <p:nvPicPr>
          <p:cNvPr id="4" name="Picture 3">
            <a:extLst>
              <a:ext uri="{FF2B5EF4-FFF2-40B4-BE49-F238E27FC236}">
                <a16:creationId xmlns:a16="http://schemas.microsoft.com/office/drawing/2014/main" id="{6171604B-B04E-49AF-A867-E57C73A9A919}"/>
              </a:ext>
            </a:extLst>
          </p:cNvPr>
          <p:cNvPicPr>
            <a:picLocks noChangeAspect="1"/>
          </p:cNvPicPr>
          <p:nvPr/>
        </p:nvPicPr>
        <p:blipFill>
          <a:blip r:embed="rId3"/>
          <a:stretch>
            <a:fillRect/>
          </a:stretch>
        </p:blipFill>
        <p:spPr>
          <a:xfrm>
            <a:off x="6324600" y="1613531"/>
            <a:ext cx="2633693" cy="1720219"/>
          </a:xfrm>
          <a:prstGeom prst="rect">
            <a:avLst/>
          </a:prstGeom>
        </p:spPr>
      </p:pic>
    </p:spTree>
    <p:extLst>
      <p:ext uri="{BB962C8B-B14F-4D97-AF65-F5344CB8AC3E}">
        <p14:creationId xmlns:p14="http://schemas.microsoft.com/office/powerpoint/2010/main" val="3997626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2697" y="361950"/>
            <a:ext cx="8232139" cy="369332"/>
          </a:xfrm>
          <a:prstGeom prst="rect">
            <a:avLst/>
          </a:prstGeom>
        </p:spPr>
        <p:txBody>
          <a:bodyPr vert="horz" wrap="square" lIns="0" tIns="0" rIns="0" bIns="0" rtlCol="0">
            <a:spAutoFit/>
          </a:bodyPr>
          <a:lstStyle/>
          <a:p>
            <a:pPr marL="12700">
              <a:lnSpc>
                <a:spcPct val="100000"/>
              </a:lnSpc>
            </a:pPr>
            <a:r>
              <a:rPr lang="en-US" spc="-15" dirty="0"/>
              <a:t>Wireless Communications via Heat Conduction (R. Gebremedhin)</a:t>
            </a:r>
            <a:endParaRPr spc="-15" dirty="0"/>
          </a:p>
        </p:txBody>
      </p:sp>
      <p:sp>
        <p:nvSpPr>
          <p:cNvPr id="6" name="object 6"/>
          <p:cNvSpPr txBox="1">
            <a:spLocks noGrp="1"/>
          </p:cNvSpPr>
          <p:nvPr>
            <p:ph type="ftr" sz="quarter" idx="5"/>
          </p:nvPr>
        </p:nvSpPr>
        <p:spPr>
          <a:xfrm>
            <a:off x="8554836" y="4718128"/>
            <a:ext cx="451484" cy="288925"/>
          </a:xfrm>
          <a:prstGeom prst="rect">
            <a:avLst/>
          </a:prstGeom>
        </p:spPr>
        <p:txBody>
          <a:bodyPr vert="horz" wrap="square" lIns="0" tIns="0" rIns="0" bIns="0" rtlCol="0">
            <a:spAutoFit/>
          </a:bodyPr>
          <a:lstStyle>
            <a:defPPr>
              <a:defRPr lang="en-US"/>
            </a:defPPr>
            <a:lvl1pPr marL="0" algn="l" defTabSz="914400" rtl="0" eaLnBrk="1" latinLnBrk="0" hangingPunct="1">
              <a:defRPr sz="1450" b="1" i="0" u="sng" kern="1200">
                <a:solidFill>
                  <a:schemeClr val="bg1"/>
                </a:solidFill>
                <a:latin typeface="Gill Sans MT"/>
                <a:ea typeface="+mn-ea"/>
                <a:cs typeface="Gill Sans M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660"/>
              </a:lnSpc>
            </a:pPr>
            <a:r>
              <a:rPr lang="es-ES" spc="-35"/>
              <a:t>NYU</a:t>
            </a:r>
          </a:p>
          <a:p>
            <a:pPr marL="26034">
              <a:lnSpc>
                <a:spcPts val="640"/>
              </a:lnSpc>
            </a:pPr>
            <a:r>
              <a:rPr lang="es-ES" sz="600" u="none" spc="-10"/>
              <a:t>WIRELE</a:t>
            </a:r>
            <a:r>
              <a:rPr lang="es-ES" sz="600" u="none" spc="-15"/>
              <a:t>S</a:t>
            </a:r>
            <a:r>
              <a:rPr lang="es-ES" sz="600" u="none" spc="25"/>
              <a:t>S</a:t>
            </a:r>
            <a:endParaRPr kumimoji="0" sz="600" b="1" i="0" u="sng" strike="noStrike" kern="1200" cap="none" spc="0" normalizeH="0" baseline="0" noProof="0">
              <a:ln>
                <a:noFill/>
              </a:ln>
              <a:solidFill>
                <a:prstClr val="white"/>
              </a:solidFill>
              <a:effectLst/>
              <a:uLnTx/>
              <a:uFillTx/>
              <a:latin typeface="Gill Sans MT"/>
              <a:ea typeface="+mn-ea"/>
            </a:endParaRPr>
          </a:p>
        </p:txBody>
      </p:sp>
      <p:sp>
        <p:nvSpPr>
          <p:cNvPr id="7" name="object 7"/>
          <p:cNvSpPr txBox="1">
            <a:spLocks noGrp="1"/>
          </p:cNvSpPr>
          <p:nvPr>
            <p:ph type="dt" sz="half" idx="6"/>
          </p:nvPr>
        </p:nvSpPr>
        <p:spPr>
          <a:xfrm>
            <a:off x="4092177" y="4932772"/>
            <a:ext cx="962660" cy="114300"/>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es-ES" spc="-10"/>
              <a:t>©</a:t>
            </a:r>
            <a:r>
              <a:rPr lang="es-ES" spc="5"/>
              <a:t> </a:t>
            </a:r>
            <a:r>
              <a:rPr lang="es-ES"/>
              <a:t>2019 </a:t>
            </a:r>
            <a:r>
              <a:rPr lang="es-ES" spc="-10"/>
              <a:t>NY</a:t>
            </a:r>
            <a:r>
              <a:rPr lang="es-ES"/>
              <a:t>U</a:t>
            </a:r>
            <a:r>
              <a:rPr lang="es-ES" spc="-10"/>
              <a:t> W</a:t>
            </a:r>
            <a:r>
              <a:rPr lang="es-ES"/>
              <a:t>I</a:t>
            </a:r>
            <a:r>
              <a:rPr lang="es-ES" spc="-10"/>
              <a:t>RELE</a:t>
            </a:r>
            <a:r>
              <a:rPr lang="es-ES" spc="-5"/>
              <a:t>S</a:t>
            </a:r>
            <a:r>
              <a:rPr lang="es-ES"/>
              <a:t>S</a:t>
            </a:r>
            <a:endParaRPr kumimoji="0" sz="700" b="0"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8" name="object 8"/>
          <p:cNvSpPr txBox="1"/>
          <p:nvPr/>
        </p:nvSpPr>
        <p:spPr>
          <a:xfrm>
            <a:off x="7737312" y="4943347"/>
            <a:ext cx="127000" cy="12700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15" normalizeH="0" baseline="0" noProof="0" dirty="0">
                <a:ln>
                  <a:noFill/>
                </a:ln>
                <a:solidFill>
                  <a:srgbClr val="FFFFFF"/>
                </a:solidFill>
                <a:effectLst/>
                <a:uLnTx/>
                <a:uFillTx/>
                <a:latin typeface="Calibri"/>
                <a:ea typeface="+mn-ea"/>
                <a:cs typeface="Calibri"/>
              </a:rPr>
              <a:t>12</a:t>
            </a:r>
            <a:endParaRPr kumimoji="0" sz="800" b="0" i="0" u="none" strike="noStrike" kern="1200" cap="none" spc="0" normalizeH="0" baseline="0" noProof="0">
              <a:ln>
                <a:noFill/>
              </a:ln>
              <a:solidFill>
                <a:prstClr val="black"/>
              </a:solidFill>
              <a:effectLst/>
              <a:uLnTx/>
              <a:uFillTx/>
              <a:latin typeface="Calibri"/>
              <a:ea typeface="+mn-ea"/>
              <a:cs typeface="Calibri"/>
            </a:endParaRPr>
          </a:p>
        </p:txBody>
      </p:sp>
      <p:sp>
        <p:nvSpPr>
          <p:cNvPr id="10" name="Text Placeholder 1">
            <a:extLst>
              <a:ext uri="{FF2B5EF4-FFF2-40B4-BE49-F238E27FC236}">
                <a16:creationId xmlns:a16="http://schemas.microsoft.com/office/drawing/2014/main" id="{46AED5CA-ACD1-48DD-B22D-812CE20B69C0}"/>
              </a:ext>
            </a:extLst>
          </p:cNvPr>
          <p:cNvSpPr txBox="1">
            <a:spLocks/>
          </p:cNvSpPr>
          <p:nvPr/>
        </p:nvSpPr>
        <p:spPr>
          <a:xfrm>
            <a:off x="76201" y="1123950"/>
            <a:ext cx="8686799" cy="3352800"/>
          </a:xfrm>
          <a:prstGeom prst="rect">
            <a:avLst/>
          </a:prstGeom>
        </p:spPr>
        <p:txBody>
          <a:bodyPr vert="horz" lIns="0" tIns="0" rIns="0" bIns="0" anchor="t"/>
          <a:lstStyle>
            <a:lvl1pPr marL="0" indent="-342900" algn="l" defTabSz="457200" rtl="0" eaLnBrk="0" fontAlgn="base" hangingPunct="0">
              <a:spcBef>
                <a:spcPts val="0"/>
              </a:spcBef>
              <a:spcAft>
                <a:spcPct val="0"/>
              </a:spcAft>
              <a:buFont typeface="Arial" pitchFamily="34" charset="0"/>
              <a:defRPr sz="2000" b="1" kern="1200">
                <a:solidFill>
                  <a:schemeClr val="tx1"/>
                </a:solidFill>
                <a:latin typeface="+mn-lt"/>
                <a:ea typeface="ＭＳ Ｐゴシック" charset="0"/>
                <a:cs typeface="ＭＳ Ｐゴシック" charset="0"/>
              </a:defRPr>
            </a:lvl1pPr>
            <a:lvl2pPr marL="628650" indent="-171450" algn="l" defTabSz="457200" rtl="0" eaLnBrk="0" fontAlgn="base" hangingPunct="0">
              <a:spcBef>
                <a:spcPts val="0"/>
              </a:spcBef>
              <a:spcAft>
                <a:spcPct val="0"/>
              </a:spcAft>
              <a:buFont typeface="Wingdings" panose="05000000000000000000" pitchFamily="2" charset="2"/>
              <a:buChar char="q"/>
              <a:defRPr sz="1400" kern="1200" baseline="0">
                <a:solidFill>
                  <a:schemeClr val="tx1"/>
                </a:solidFill>
                <a:latin typeface="+mn-lt"/>
                <a:ea typeface="ＭＳ Ｐゴシック" charset="0"/>
                <a:cs typeface="+mn-cs"/>
              </a:defRPr>
            </a:lvl2pPr>
            <a:lvl3pPr marL="1085850" indent="-171450" algn="l" defTabSz="457200" rtl="0" eaLnBrk="0" fontAlgn="base" hangingPunct="0">
              <a:spcBef>
                <a:spcPts val="0"/>
              </a:spcBef>
              <a:spcAft>
                <a:spcPct val="0"/>
              </a:spcAft>
              <a:buFont typeface="Courier New" panose="02070309020205020404" pitchFamily="49" charset="0"/>
              <a:buChar char="o"/>
              <a:defRPr sz="1400" kern="1200">
                <a:solidFill>
                  <a:schemeClr val="tx1"/>
                </a:solidFill>
                <a:latin typeface="+mn-lt"/>
                <a:ea typeface="ＭＳ Ｐゴシック" charset="0"/>
                <a:cs typeface="+mn-cs"/>
              </a:defRPr>
            </a:lvl3pPr>
            <a:lvl4pPr marL="1600200" indent="-228600" algn="l" defTabSz="457200" rtl="0" eaLnBrk="0" fontAlgn="base" hangingPunct="0">
              <a:spcBef>
                <a:spcPts val="0"/>
              </a:spcBef>
              <a:spcAft>
                <a:spcPct val="0"/>
              </a:spcAft>
              <a:buFont typeface="Arial" panose="020B0604020202020204" pitchFamily="34" charset="0"/>
              <a:buChar char="•"/>
              <a:defRPr sz="1400" kern="1200">
                <a:solidFill>
                  <a:schemeClr val="tx1"/>
                </a:solidFill>
                <a:latin typeface="+mn-lt"/>
                <a:ea typeface="ＭＳ Ｐゴシック" charset="0"/>
                <a:cs typeface="+mn-cs"/>
              </a:defRPr>
            </a:lvl4pPr>
            <a:lvl5pPr marL="2114550" indent="-285750" algn="l" defTabSz="457200" rtl="0" eaLnBrk="0" fontAlgn="base" hangingPunct="0">
              <a:spcBef>
                <a:spcPts val="0"/>
              </a:spcBef>
              <a:spcAft>
                <a:spcPct val="0"/>
              </a:spcAft>
              <a:buFont typeface="Wingdings" pitchFamily="2" charset="2"/>
              <a:buChar char="Ø"/>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marR="0" lvl="0" indent="-285750" algn="l" defTabSz="457200" rtl="0" eaLnBrk="0" fontAlgn="base" latinLnBrk="0" hangingPunct="0">
              <a:lnSpc>
                <a:spcPct val="150000"/>
              </a:lnSpc>
              <a:spcBef>
                <a:spcPts val="0"/>
              </a:spcBef>
              <a:spcAft>
                <a:spcPct val="0"/>
              </a:spcAft>
              <a:buClrTx/>
              <a:buSzTx/>
              <a:buFont typeface="Arial" pitchFamily="34" charset="0"/>
              <a:buChar char="•"/>
              <a:tabLst/>
              <a:defRPr/>
            </a:pPr>
            <a:r>
              <a:rPr lang="en-US" sz="1800" b="0" dirty="0">
                <a:solidFill>
                  <a:prstClr val="black"/>
                </a:solidFill>
                <a:latin typeface="Times New Roman"/>
                <a:ea typeface="ＭＳ Ｐゴシック"/>
                <a:cs typeface="Times New Roman"/>
              </a:rPr>
              <a:t>Heat equation: a </a:t>
            </a:r>
            <a:r>
              <a:rPr lang="en-US" sz="1800" b="0" i="1" dirty="0">
                <a:solidFill>
                  <a:prstClr val="black"/>
                </a:solidFill>
                <a:latin typeface="Times New Roman"/>
                <a:ea typeface="ＭＳ Ｐゴシック"/>
                <a:cs typeface="Times New Roman"/>
              </a:rPr>
              <a:t>parabolic</a:t>
            </a:r>
            <a:r>
              <a:rPr lang="en-US" sz="1800" b="0" dirty="0">
                <a:solidFill>
                  <a:prstClr val="black"/>
                </a:solidFill>
                <a:latin typeface="Times New Roman"/>
                <a:ea typeface="ＭＳ Ｐゴシック"/>
                <a:cs typeface="Times New Roman"/>
              </a:rPr>
              <a:t> partial differential equation</a:t>
            </a:r>
          </a:p>
          <a:p>
            <a:pPr marL="285750" marR="0" lvl="0" indent="-285750" algn="l" defTabSz="457200" rtl="0" eaLnBrk="0" fontAlgn="base" latinLnBrk="0" hangingPunct="0">
              <a:lnSpc>
                <a:spcPct val="150000"/>
              </a:lnSpc>
              <a:spcBef>
                <a:spcPts val="0"/>
              </a:spcBef>
              <a:spcAft>
                <a:spcPct val="0"/>
              </a:spcAft>
              <a:buClrTx/>
              <a:buSzTx/>
              <a:buFont typeface="Arial"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imes New Roman"/>
              <a:ea typeface="ＭＳ Ｐゴシック"/>
              <a:cs typeface="Times New Roman"/>
            </a:endParaRPr>
          </a:p>
          <a:p>
            <a:pPr marL="285750" marR="0" lvl="0" indent="-285750" algn="l" defTabSz="457200" rtl="0" eaLnBrk="0" fontAlgn="base" latinLnBrk="0" hangingPunct="0">
              <a:lnSpc>
                <a:spcPct val="150000"/>
              </a:lnSpc>
              <a:spcBef>
                <a:spcPts val="0"/>
              </a:spcBef>
              <a:spcAft>
                <a:spcPct val="0"/>
              </a:spcAft>
              <a:buClrTx/>
              <a:buSzTx/>
              <a:buFont typeface="Arial" pitchFamily="34" charset="0"/>
              <a:buChar char="•"/>
              <a:tabLst/>
              <a:defRPr/>
            </a:pPr>
            <a:endParaRPr lang="en-US" sz="1800" b="0" dirty="0">
              <a:solidFill>
                <a:prstClr val="black"/>
              </a:solidFill>
              <a:latin typeface="Times New Roman"/>
              <a:ea typeface="ＭＳ Ｐゴシック"/>
              <a:cs typeface="Times New Roman"/>
            </a:endParaRPr>
          </a:p>
          <a:p>
            <a:pPr marL="285750" marR="0" lvl="0" indent="-285750" algn="l" defTabSz="457200" rtl="0" eaLnBrk="0" fontAlgn="base" latinLnBrk="0" hangingPunct="0">
              <a:spcBef>
                <a:spcPts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a:ea typeface="ＭＳ Ｐゴシック"/>
                <a:cs typeface="Times New Roman"/>
              </a:rPr>
              <a:t>We normally consider heat conduction to be slow and sluggish; </a:t>
            </a:r>
            <a:r>
              <a:rPr kumimoji="0" lang="en-US" sz="1800" b="0" i="0" u="none" strike="noStrike" kern="1200" cap="none" spc="0" normalizeH="0" baseline="0" noProof="0" dirty="0" err="1">
                <a:ln>
                  <a:noFill/>
                </a:ln>
                <a:solidFill>
                  <a:prstClr val="black"/>
                </a:solidFill>
                <a:effectLst/>
                <a:uLnTx/>
                <a:uFillTx/>
                <a:latin typeface="Times New Roman"/>
                <a:ea typeface="ＭＳ Ｐゴシック"/>
                <a:cs typeface="Times New Roman"/>
              </a:rPr>
              <a:t>bu</a:t>
            </a:r>
            <a:r>
              <a:rPr lang="en-US" sz="1800" b="0" dirty="0">
                <a:solidFill>
                  <a:prstClr val="black"/>
                </a:solidFill>
                <a:latin typeface="Times New Roman"/>
                <a:ea typeface="ＭＳ Ｐゴシック"/>
                <a:cs typeface="Times New Roman"/>
              </a:rPr>
              <a:t>t decreasing the spatial scale by 1/2 decreases the temporal scale by 1/4 (parabolic!)</a:t>
            </a:r>
          </a:p>
          <a:p>
            <a:pPr marL="914400" lvl="1" indent="-285750">
              <a:lnSpc>
                <a:spcPct val="150000"/>
              </a:lnSpc>
              <a:buFont typeface="Arial" pitchFamily="34" charset="0"/>
              <a:buChar char="•"/>
            </a:pPr>
            <a:r>
              <a:rPr kumimoji="0" lang="en-US" sz="1600" b="0" i="0" u="none" strike="noStrike" kern="1200" cap="none" spc="0" normalizeH="0" baseline="0" noProof="0" dirty="0">
                <a:ln>
                  <a:noFill/>
                </a:ln>
                <a:solidFill>
                  <a:prstClr val="black"/>
                </a:solidFill>
                <a:effectLst/>
                <a:uLnTx/>
                <a:uFillTx/>
                <a:latin typeface="Times New Roman"/>
                <a:ea typeface="ＭＳ Ｐゴシック"/>
                <a:cs typeface="Times New Roman"/>
              </a:rPr>
              <a:t>Heat conduction over a range of microns is         faster than over a range of centimeters</a:t>
            </a:r>
          </a:p>
          <a:p>
            <a:pPr marL="285750" indent="-285750">
              <a:lnSpc>
                <a:spcPct val="150000"/>
              </a:lnSpc>
              <a:buFont typeface="Arial" pitchFamily="34" charset="0"/>
              <a:buChar char="•"/>
            </a:pPr>
            <a:r>
              <a:rPr lang="en-US" sz="1800" b="0" dirty="0">
                <a:solidFill>
                  <a:prstClr val="black"/>
                </a:solidFill>
                <a:latin typeface="Times New Roman"/>
                <a:ea typeface="ＭＳ Ｐゴシック"/>
                <a:cs typeface="Times New Roman"/>
              </a:rPr>
              <a:t>Brand-new information-theoretic problems: capacity of the heat channel; thermal MIMO?</a:t>
            </a:r>
            <a:endParaRPr kumimoji="0" lang="en-US" sz="1800" b="0" i="0" u="none" strike="noStrike" kern="1200" cap="none" spc="0" normalizeH="0" baseline="0" noProof="0" dirty="0">
              <a:ln>
                <a:noFill/>
              </a:ln>
              <a:solidFill>
                <a:prstClr val="black"/>
              </a:solidFill>
              <a:effectLst/>
              <a:uLnTx/>
              <a:uFillTx/>
              <a:latin typeface="Times New Roman"/>
              <a:ea typeface="ＭＳ Ｐゴシック"/>
              <a:cs typeface="Times New Roman"/>
            </a:endParaRPr>
          </a:p>
          <a:p>
            <a:pPr marL="285750" indent="-285750">
              <a:lnSpc>
                <a:spcPct val="150000"/>
              </a:lnSpc>
              <a:buFont typeface="Arial" pitchFamily="34" charset="0"/>
              <a:buChar char="•"/>
            </a:pPr>
            <a:r>
              <a:rPr kumimoji="0" lang="en-US" sz="1800" b="0" i="0" u="none" strike="noStrike" kern="1200" cap="none" spc="0" normalizeH="0" baseline="0" noProof="0" dirty="0">
                <a:ln>
                  <a:noFill/>
                </a:ln>
                <a:solidFill>
                  <a:prstClr val="black"/>
                </a:solidFill>
                <a:effectLst/>
                <a:uLnTx/>
                <a:uFillTx/>
                <a:latin typeface="Times New Roman"/>
                <a:ea typeface="ＭＳ Ｐゴシック"/>
                <a:cs typeface="Times New Roman"/>
              </a:rPr>
              <a:t>Possible application: Intra-chip communications!</a:t>
            </a:r>
          </a:p>
        </p:txBody>
      </p:sp>
      <p:graphicFrame>
        <p:nvGraphicFramePr>
          <p:cNvPr id="9" name="Object 12">
            <a:extLst>
              <a:ext uri="{FF2B5EF4-FFF2-40B4-BE49-F238E27FC236}">
                <a16:creationId xmlns:a16="http://schemas.microsoft.com/office/drawing/2014/main" id="{727AED3D-6331-4D4F-9840-9DF93FBEBFEF}"/>
              </a:ext>
            </a:extLst>
          </p:cNvPr>
          <p:cNvGraphicFramePr>
            <a:graphicFrameLocks noChangeAspect="1"/>
          </p:cNvGraphicFramePr>
          <p:nvPr>
            <p:extLst>
              <p:ext uri="{D42A27DB-BD31-4B8C-83A1-F6EECF244321}">
                <p14:modId xmlns:p14="http://schemas.microsoft.com/office/powerpoint/2010/main" val="2933910000"/>
              </p:ext>
            </p:extLst>
          </p:nvPr>
        </p:nvGraphicFramePr>
        <p:xfrm>
          <a:off x="493712" y="1595438"/>
          <a:ext cx="7888288" cy="671512"/>
        </p:xfrm>
        <a:graphic>
          <a:graphicData uri="http://schemas.openxmlformats.org/presentationml/2006/ole">
            <mc:AlternateContent xmlns:mc="http://schemas.openxmlformats.org/markup-compatibility/2006">
              <mc:Choice xmlns:v="urn:schemas-microsoft-com:vml" Requires="v">
                <p:oleObj spid="_x0000_s1027" name="Equation" r:id="rId4" imgW="8178480" imgH="698400" progId="Equation.DSMT4">
                  <p:embed/>
                </p:oleObj>
              </mc:Choice>
              <mc:Fallback>
                <p:oleObj name="Equation" r:id="rId4" imgW="8178480" imgH="698400" progId="Equation.DSMT4">
                  <p:embed/>
                  <p:pic>
                    <p:nvPicPr>
                      <p:cNvPr id="9" name="Object 12">
                        <a:extLst>
                          <a:ext uri="{FF2B5EF4-FFF2-40B4-BE49-F238E27FC236}">
                            <a16:creationId xmlns:a16="http://schemas.microsoft.com/office/drawing/2014/main" id="{727AED3D-6331-4D4F-9840-9DF93FBEBFEF}"/>
                          </a:ext>
                        </a:extLst>
                      </p:cNvPr>
                      <p:cNvPicPr>
                        <a:picLocks noChangeAspect="1" noChangeArrowheads="1"/>
                      </p:cNvPicPr>
                      <p:nvPr/>
                    </p:nvPicPr>
                    <p:blipFill>
                      <a:blip r:embed="rId5"/>
                      <a:srcRect/>
                      <a:stretch>
                        <a:fillRect/>
                      </a:stretch>
                    </p:blipFill>
                    <p:spPr bwMode="auto">
                      <a:xfrm>
                        <a:off x="493712" y="1595438"/>
                        <a:ext cx="7888288" cy="671512"/>
                      </a:xfrm>
                      <a:prstGeom prst="rect">
                        <a:avLst/>
                      </a:prstGeom>
                      <a:noFill/>
                    </p:spPr>
                  </p:pic>
                </p:oleObj>
              </mc:Fallback>
            </mc:AlternateContent>
          </a:graphicData>
        </a:graphic>
      </p:graphicFrame>
      <p:graphicFrame>
        <p:nvGraphicFramePr>
          <p:cNvPr id="11" name="Object 12">
            <a:extLst>
              <a:ext uri="{FF2B5EF4-FFF2-40B4-BE49-F238E27FC236}">
                <a16:creationId xmlns:a16="http://schemas.microsoft.com/office/drawing/2014/main" id="{424FFD13-A824-45F6-9445-0D7C3B2CB919}"/>
              </a:ext>
            </a:extLst>
          </p:cNvPr>
          <p:cNvGraphicFramePr>
            <a:graphicFrameLocks noChangeAspect="1"/>
          </p:cNvGraphicFramePr>
          <p:nvPr>
            <p:extLst>
              <p:ext uri="{D42A27DB-BD31-4B8C-83A1-F6EECF244321}">
                <p14:modId xmlns:p14="http://schemas.microsoft.com/office/powerpoint/2010/main" val="1254342879"/>
              </p:ext>
            </p:extLst>
          </p:nvPr>
        </p:nvGraphicFramePr>
        <p:xfrm>
          <a:off x="4572000" y="2895600"/>
          <a:ext cx="330200" cy="317500"/>
        </p:xfrm>
        <a:graphic>
          <a:graphicData uri="http://schemas.openxmlformats.org/presentationml/2006/ole">
            <mc:AlternateContent xmlns:mc="http://schemas.openxmlformats.org/markup-compatibility/2006">
              <mc:Choice xmlns:v="urn:schemas-microsoft-com:vml" Requires="v">
                <p:oleObj spid="_x0000_s1028" name="Equation" r:id="rId6" imgW="342720" imgH="330120" progId="Equation.DSMT4">
                  <p:embed/>
                </p:oleObj>
              </mc:Choice>
              <mc:Fallback>
                <p:oleObj name="Equation" r:id="rId6" imgW="342720" imgH="330120" progId="Equation.DSMT4">
                  <p:embed/>
                  <p:pic>
                    <p:nvPicPr>
                      <p:cNvPr id="11" name="Object 12">
                        <a:extLst>
                          <a:ext uri="{FF2B5EF4-FFF2-40B4-BE49-F238E27FC236}">
                            <a16:creationId xmlns:a16="http://schemas.microsoft.com/office/drawing/2014/main" id="{424FFD13-A824-45F6-9445-0D7C3B2CB919}"/>
                          </a:ext>
                        </a:extLst>
                      </p:cNvPr>
                      <p:cNvPicPr>
                        <a:picLocks noChangeAspect="1" noChangeArrowheads="1"/>
                      </p:cNvPicPr>
                      <p:nvPr/>
                    </p:nvPicPr>
                    <p:blipFill>
                      <a:blip r:embed="rId7"/>
                      <a:srcRect/>
                      <a:stretch>
                        <a:fillRect/>
                      </a:stretch>
                    </p:blipFill>
                    <p:spPr bwMode="auto">
                      <a:xfrm>
                        <a:off x="4572000" y="2895600"/>
                        <a:ext cx="330200" cy="317500"/>
                      </a:xfrm>
                      <a:prstGeom prst="rect">
                        <a:avLst/>
                      </a:prstGeom>
                      <a:noFill/>
                    </p:spPr>
                  </p:pic>
                </p:oleObj>
              </mc:Fallback>
            </mc:AlternateContent>
          </a:graphicData>
        </a:graphic>
      </p:graphicFrame>
    </p:spTree>
    <p:extLst>
      <p:ext uri="{BB962C8B-B14F-4D97-AF65-F5344CB8AC3E}">
        <p14:creationId xmlns:p14="http://schemas.microsoft.com/office/powerpoint/2010/main" val="1296392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2697" y="361950"/>
            <a:ext cx="8232139" cy="369332"/>
          </a:xfrm>
          <a:prstGeom prst="rect">
            <a:avLst/>
          </a:prstGeom>
        </p:spPr>
        <p:txBody>
          <a:bodyPr vert="horz" wrap="square" lIns="0" tIns="0" rIns="0" bIns="0" rtlCol="0">
            <a:spAutoFit/>
          </a:bodyPr>
          <a:lstStyle/>
          <a:p>
            <a:pPr marL="12700">
              <a:lnSpc>
                <a:spcPct val="100000"/>
              </a:lnSpc>
            </a:pPr>
            <a:r>
              <a:rPr lang="en-US" spc="-15" dirty="0"/>
              <a:t>Stochastic Models for MIMO Propagation (A. </a:t>
            </a:r>
            <a:r>
              <a:rPr lang="en-US" spc="-15" dirty="0" err="1"/>
              <a:t>Pizzo</a:t>
            </a:r>
            <a:r>
              <a:rPr lang="en-US" spc="-15" dirty="0"/>
              <a:t>)</a:t>
            </a:r>
            <a:endParaRPr spc="-15" dirty="0"/>
          </a:p>
        </p:txBody>
      </p:sp>
      <p:sp>
        <p:nvSpPr>
          <p:cNvPr id="6" name="object 6"/>
          <p:cNvSpPr txBox="1">
            <a:spLocks noGrp="1"/>
          </p:cNvSpPr>
          <p:nvPr>
            <p:ph type="ftr" sz="quarter" idx="5"/>
          </p:nvPr>
        </p:nvSpPr>
        <p:spPr>
          <a:xfrm>
            <a:off x="8554836" y="4718128"/>
            <a:ext cx="451484" cy="288925"/>
          </a:xfrm>
          <a:prstGeom prst="rect">
            <a:avLst/>
          </a:prstGeom>
        </p:spPr>
        <p:txBody>
          <a:bodyPr vert="horz" wrap="square" lIns="0" tIns="0" rIns="0" bIns="0" rtlCol="0">
            <a:spAutoFit/>
          </a:bodyPr>
          <a:lstStyle>
            <a:defPPr>
              <a:defRPr lang="en-US"/>
            </a:defPPr>
            <a:lvl1pPr marL="0" algn="l" defTabSz="914400" rtl="0" eaLnBrk="1" latinLnBrk="0" hangingPunct="1">
              <a:defRPr sz="1450" b="1" i="0" u="sng" kern="1200">
                <a:solidFill>
                  <a:schemeClr val="bg1"/>
                </a:solidFill>
                <a:latin typeface="Gill Sans MT"/>
                <a:ea typeface="+mn-ea"/>
                <a:cs typeface="Gill Sans M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660"/>
              </a:lnSpc>
            </a:pPr>
            <a:r>
              <a:rPr lang="es-ES" spc="-35"/>
              <a:t>NYU</a:t>
            </a:r>
          </a:p>
          <a:p>
            <a:pPr marL="26034">
              <a:lnSpc>
                <a:spcPts val="640"/>
              </a:lnSpc>
            </a:pPr>
            <a:r>
              <a:rPr lang="es-ES" sz="600" u="none" spc="-10"/>
              <a:t>WIRELE</a:t>
            </a:r>
            <a:r>
              <a:rPr lang="es-ES" sz="600" u="none" spc="-15"/>
              <a:t>S</a:t>
            </a:r>
            <a:r>
              <a:rPr lang="es-ES" sz="600" u="none" spc="25"/>
              <a:t>S</a:t>
            </a:r>
            <a:endParaRPr kumimoji="0" sz="600" b="1" i="0" u="sng" strike="noStrike" kern="1200" cap="none" spc="0" normalizeH="0" baseline="0" noProof="0">
              <a:ln>
                <a:noFill/>
              </a:ln>
              <a:solidFill>
                <a:prstClr val="white"/>
              </a:solidFill>
              <a:effectLst/>
              <a:uLnTx/>
              <a:uFillTx/>
              <a:latin typeface="Gill Sans MT"/>
              <a:ea typeface="+mn-ea"/>
            </a:endParaRPr>
          </a:p>
        </p:txBody>
      </p:sp>
      <p:sp>
        <p:nvSpPr>
          <p:cNvPr id="7" name="object 7"/>
          <p:cNvSpPr txBox="1">
            <a:spLocks noGrp="1"/>
          </p:cNvSpPr>
          <p:nvPr>
            <p:ph type="dt" sz="half" idx="6"/>
          </p:nvPr>
        </p:nvSpPr>
        <p:spPr>
          <a:xfrm>
            <a:off x="4092177" y="4932772"/>
            <a:ext cx="962660" cy="114300"/>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es-ES" spc="-10"/>
              <a:t>©</a:t>
            </a:r>
            <a:r>
              <a:rPr lang="es-ES" spc="5"/>
              <a:t> </a:t>
            </a:r>
            <a:r>
              <a:rPr lang="es-ES"/>
              <a:t>2019 </a:t>
            </a:r>
            <a:r>
              <a:rPr lang="es-ES" spc="-10"/>
              <a:t>NY</a:t>
            </a:r>
            <a:r>
              <a:rPr lang="es-ES"/>
              <a:t>U</a:t>
            </a:r>
            <a:r>
              <a:rPr lang="es-ES" spc="-10"/>
              <a:t> W</a:t>
            </a:r>
            <a:r>
              <a:rPr lang="es-ES"/>
              <a:t>I</a:t>
            </a:r>
            <a:r>
              <a:rPr lang="es-ES" spc="-10"/>
              <a:t>RELE</a:t>
            </a:r>
            <a:r>
              <a:rPr lang="es-ES" spc="-5"/>
              <a:t>S</a:t>
            </a:r>
            <a:r>
              <a:rPr lang="es-ES"/>
              <a:t>S</a:t>
            </a:r>
            <a:endParaRPr kumimoji="0" sz="700" b="0"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8" name="object 8"/>
          <p:cNvSpPr txBox="1"/>
          <p:nvPr/>
        </p:nvSpPr>
        <p:spPr>
          <a:xfrm>
            <a:off x="7737312" y="4943347"/>
            <a:ext cx="127000" cy="12700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15" normalizeH="0" baseline="0" noProof="0" dirty="0">
                <a:ln>
                  <a:noFill/>
                </a:ln>
                <a:solidFill>
                  <a:srgbClr val="FFFFFF"/>
                </a:solidFill>
                <a:effectLst/>
                <a:uLnTx/>
                <a:uFillTx/>
                <a:latin typeface="Calibri"/>
                <a:ea typeface="+mn-ea"/>
                <a:cs typeface="Calibri"/>
              </a:rPr>
              <a:t>12</a:t>
            </a:r>
            <a:endParaRPr kumimoji="0" sz="800" b="0" i="0" u="none" strike="noStrike" kern="1200" cap="none" spc="0" normalizeH="0" baseline="0" noProof="0">
              <a:ln>
                <a:noFill/>
              </a:ln>
              <a:solidFill>
                <a:prstClr val="black"/>
              </a:solidFill>
              <a:effectLst/>
              <a:uLnTx/>
              <a:uFillTx/>
              <a:latin typeface="Calibri"/>
              <a:ea typeface="+mn-ea"/>
              <a:cs typeface="Calibri"/>
            </a:endParaRPr>
          </a:p>
        </p:txBody>
      </p:sp>
      <p:sp>
        <p:nvSpPr>
          <p:cNvPr id="10" name="Text Placeholder 1">
            <a:extLst>
              <a:ext uri="{FF2B5EF4-FFF2-40B4-BE49-F238E27FC236}">
                <a16:creationId xmlns:a16="http://schemas.microsoft.com/office/drawing/2014/main" id="{46AED5CA-ACD1-48DD-B22D-812CE20B69C0}"/>
              </a:ext>
            </a:extLst>
          </p:cNvPr>
          <p:cNvSpPr txBox="1">
            <a:spLocks/>
          </p:cNvSpPr>
          <p:nvPr/>
        </p:nvSpPr>
        <p:spPr>
          <a:xfrm>
            <a:off x="76201" y="1352550"/>
            <a:ext cx="8077199" cy="3124200"/>
          </a:xfrm>
          <a:prstGeom prst="rect">
            <a:avLst/>
          </a:prstGeom>
        </p:spPr>
        <p:txBody>
          <a:bodyPr vert="horz" lIns="0" tIns="0" rIns="0" bIns="0" anchor="t"/>
          <a:lstStyle>
            <a:lvl1pPr marL="0" indent="-342900" algn="l" defTabSz="457200" rtl="0" eaLnBrk="0" fontAlgn="base" hangingPunct="0">
              <a:spcBef>
                <a:spcPts val="0"/>
              </a:spcBef>
              <a:spcAft>
                <a:spcPct val="0"/>
              </a:spcAft>
              <a:buFont typeface="Arial" pitchFamily="34" charset="0"/>
              <a:defRPr sz="2000" b="1" kern="1200">
                <a:solidFill>
                  <a:schemeClr val="tx1"/>
                </a:solidFill>
                <a:latin typeface="+mn-lt"/>
                <a:ea typeface="ＭＳ Ｐゴシック" charset="0"/>
                <a:cs typeface="ＭＳ Ｐゴシック" charset="0"/>
              </a:defRPr>
            </a:lvl1pPr>
            <a:lvl2pPr marL="628650" indent="-171450" algn="l" defTabSz="457200" rtl="0" eaLnBrk="0" fontAlgn="base" hangingPunct="0">
              <a:spcBef>
                <a:spcPts val="0"/>
              </a:spcBef>
              <a:spcAft>
                <a:spcPct val="0"/>
              </a:spcAft>
              <a:buFont typeface="Wingdings" panose="05000000000000000000" pitchFamily="2" charset="2"/>
              <a:buChar char="q"/>
              <a:defRPr sz="1400" kern="1200" baseline="0">
                <a:solidFill>
                  <a:schemeClr val="tx1"/>
                </a:solidFill>
                <a:latin typeface="+mn-lt"/>
                <a:ea typeface="ＭＳ Ｐゴシック" charset="0"/>
                <a:cs typeface="+mn-cs"/>
              </a:defRPr>
            </a:lvl2pPr>
            <a:lvl3pPr marL="1085850" indent="-171450" algn="l" defTabSz="457200" rtl="0" eaLnBrk="0" fontAlgn="base" hangingPunct="0">
              <a:spcBef>
                <a:spcPts val="0"/>
              </a:spcBef>
              <a:spcAft>
                <a:spcPct val="0"/>
              </a:spcAft>
              <a:buFont typeface="Courier New" panose="02070309020205020404" pitchFamily="49" charset="0"/>
              <a:buChar char="o"/>
              <a:defRPr sz="1400" kern="1200">
                <a:solidFill>
                  <a:schemeClr val="tx1"/>
                </a:solidFill>
                <a:latin typeface="+mn-lt"/>
                <a:ea typeface="ＭＳ Ｐゴシック" charset="0"/>
                <a:cs typeface="+mn-cs"/>
              </a:defRPr>
            </a:lvl3pPr>
            <a:lvl4pPr marL="1600200" indent="-228600" algn="l" defTabSz="457200" rtl="0" eaLnBrk="0" fontAlgn="base" hangingPunct="0">
              <a:spcBef>
                <a:spcPts val="0"/>
              </a:spcBef>
              <a:spcAft>
                <a:spcPct val="0"/>
              </a:spcAft>
              <a:buFont typeface="Arial" panose="020B0604020202020204" pitchFamily="34" charset="0"/>
              <a:buChar char="•"/>
              <a:defRPr sz="1400" kern="1200">
                <a:solidFill>
                  <a:schemeClr val="tx1"/>
                </a:solidFill>
                <a:latin typeface="+mn-lt"/>
                <a:ea typeface="ＭＳ Ｐゴシック" charset="0"/>
                <a:cs typeface="+mn-cs"/>
              </a:defRPr>
            </a:lvl4pPr>
            <a:lvl5pPr marL="2114550" indent="-285750" algn="l" defTabSz="457200" rtl="0" eaLnBrk="0" fontAlgn="base" hangingPunct="0">
              <a:spcBef>
                <a:spcPts val="0"/>
              </a:spcBef>
              <a:spcAft>
                <a:spcPct val="0"/>
              </a:spcAft>
              <a:buFont typeface="Wingdings" pitchFamily="2" charset="2"/>
              <a:buChar char="Ø"/>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marR="0" lvl="0" indent="-285750" algn="l" defTabSz="457200" rtl="0" eaLnBrk="0" fontAlgn="base" latinLnBrk="0" hangingPunct="0">
              <a:lnSpc>
                <a:spcPct val="150000"/>
              </a:lnSpc>
              <a:spcBef>
                <a:spcPts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a:ea typeface="ＭＳ Ｐゴシック"/>
                <a:cs typeface="Times New Roman"/>
              </a:rPr>
              <a:t>All propagation is completely described (no approximation) in terms of:</a:t>
            </a:r>
          </a:p>
          <a:p>
            <a:pPr marL="914400" lvl="1" indent="-285750">
              <a:buFont typeface="Arial" pitchFamily="34" charset="0"/>
              <a:buChar char="•"/>
            </a:pPr>
            <a:r>
              <a:rPr kumimoji="0" lang="en-US" sz="1600" b="0" i="0" u="none" strike="noStrike" kern="1200" cap="none" spc="0" normalizeH="0" baseline="0" noProof="0" dirty="0">
                <a:ln>
                  <a:noFill/>
                </a:ln>
                <a:solidFill>
                  <a:prstClr val="black"/>
                </a:solidFill>
                <a:effectLst/>
                <a:uLnTx/>
                <a:uFillTx/>
                <a:latin typeface="Times New Roman"/>
                <a:ea typeface="ＭＳ Ｐゴシック"/>
                <a:cs typeface="Times New Roman"/>
              </a:rPr>
              <a:t>Generation of plane-waves</a:t>
            </a:r>
          </a:p>
          <a:p>
            <a:pPr marL="914400" lvl="1" indent="-285750">
              <a:buFont typeface="Arial" pitchFamily="34" charset="0"/>
              <a:buChar char="•"/>
            </a:pPr>
            <a:r>
              <a:rPr lang="en-US" sz="1600" dirty="0">
                <a:solidFill>
                  <a:prstClr val="black"/>
                </a:solidFill>
                <a:latin typeface="Times New Roman"/>
                <a:ea typeface="ＭＳ Ｐゴシック"/>
                <a:cs typeface="Times New Roman"/>
              </a:rPr>
              <a:t>Scattering of plane-waves</a:t>
            </a:r>
          </a:p>
          <a:p>
            <a:pPr marL="914400" lvl="1" indent="-285750">
              <a:buFont typeface="Arial" pitchFamily="34" charset="0"/>
              <a:buChar char="•"/>
            </a:pPr>
            <a:r>
              <a:rPr kumimoji="0" lang="en-US" sz="1600" b="0" i="0" u="none" strike="noStrike" kern="1200" cap="none" spc="0" normalizeH="0" baseline="0" noProof="0" dirty="0">
                <a:ln>
                  <a:noFill/>
                </a:ln>
                <a:solidFill>
                  <a:prstClr val="black"/>
                </a:solidFill>
                <a:effectLst/>
                <a:uLnTx/>
                <a:uFillTx/>
                <a:latin typeface="Times New Roman"/>
                <a:ea typeface="ＭＳ Ｐゴシック"/>
                <a:cs typeface="Times New Roman"/>
              </a:rPr>
              <a:t>Detection of plane-waves</a:t>
            </a:r>
          </a:p>
          <a:p>
            <a:pPr lvl="1" indent="0">
              <a:buNone/>
            </a:pPr>
            <a:endParaRPr kumimoji="0" lang="en-US" sz="1600" b="0" i="0" u="none" strike="noStrike" kern="1200" cap="none" spc="0" normalizeH="0" baseline="0" noProof="0" dirty="0">
              <a:ln>
                <a:noFill/>
              </a:ln>
              <a:solidFill>
                <a:prstClr val="black"/>
              </a:solidFill>
              <a:effectLst/>
              <a:uLnTx/>
              <a:uFillTx/>
              <a:latin typeface="Times New Roman"/>
              <a:ea typeface="ＭＳ Ｐゴシック"/>
              <a:cs typeface="Times New Roman"/>
            </a:endParaRPr>
          </a:p>
          <a:p>
            <a:pPr marL="914400" lvl="1" indent="-285750">
              <a:lnSpc>
                <a:spcPct val="150000"/>
              </a:lnSpc>
              <a:buFont typeface="Arial" pitchFamily="34" charset="0"/>
              <a:buChar char="•"/>
            </a:pPr>
            <a:endParaRPr lang="en-US" sz="1600" dirty="0">
              <a:solidFill>
                <a:prstClr val="black"/>
              </a:solidFill>
              <a:latin typeface="Times New Roman"/>
              <a:ea typeface="ＭＳ Ｐゴシック"/>
              <a:cs typeface="Times New Roman"/>
            </a:endParaRPr>
          </a:p>
          <a:p>
            <a:pPr marL="285750" indent="-285750">
              <a:lnSpc>
                <a:spcPct val="150000"/>
              </a:lnSpc>
              <a:buFont typeface="Arial" pitchFamily="34" charset="0"/>
              <a:buChar char="•"/>
            </a:pPr>
            <a:r>
              <a:rPr kumimoji="0" lang="en-US" sz="1800" b="0" i="0" u="none" strike="noStrike" kern="1200" cap="none" spc="0" normalizeH="0" baseline="0" noProof="0" dirty="0">
                <a:ln>
                  <a:noFill/>
                </a:ln>
                <a:solidFill>
                  <a:prstClr val="black"/>
                </a:solidFill>
                <a:effectLst/>
                <a:uLnTx/>
                <a:uFillTx/>
                <a:latin typeface="Times New Roman"/>
                <a:ea typeface="ＭＳ Ｐゴシック"/>
                <a:cs typeface="Times New Roman"/>
              </a:rPr>
              <a:t>Additional assumptions yield spatially-stationary random field</a:t>
            </a:r>
          </a:p>
          <a:p>
            <a:pPr marL="914400" lvl="1" indent="-285750">
              <a:lnSpc>
                <a:spcPct val="150000"/>
              </a:lnSpc>
              <a:buFont typeface="Arial" pitchFamily="34" charset="0"/>
              <a:buChar char="•"/>
            </a:pPr>
            <a:r>
              <a:rPr kumimoji="0" lang="en-US" sz="1600" b="0" i="0" u="none" strike="noStrike" kern="1200" cap="none" spc="0" normalizeH="0" baseline="0" noProof="0" dirty="0">
                <a:ln>
                  <a:noFill/>
                </a:ln>
                <a:solidFill>
                  <a:prstClr val="black"/>
                </a:solidFill>
                <a:effectLst/>
                <a:uLnTx/>
                <a:uFillTx/>
                <a:latin typeface="Times New Roman"/>
                <a:ea typeface="ＭＳ Ｐゴシック"/>
                <a:cs typeface="Times New Roman"/>
              </a:rPr>
              <a:t>Evanescent waves are negligible</a:t>
            </a:r>
          </a:p>
          <a:p>
            <a:pPr marL="914400" lvl="1" indent="-285750">
              <a:buFont typeface="Arial" pitchFamily="34" charset="0"/>
              <a:buChar char="•"/>
            </a:pPr>
            <a:r>
              <a:rPr lang="en-US" sz="1600" dirty="0">
                <a:solidFill>
                  <a:prstClr val="black"/>
                </a:solidFill>
                <a:latin typeface="Times New Roman"/>
                <a:ea typeface="ＭＳ Ｐゴシック"/>
                <a:cs typeface="Times New Roman"/>
              </a:rPr>
              <a:t>Plane-wave scattering matrix/kernel comprises zero-mean complex Gaussian uncorrelated noise</a:t>
            </a:r>
          </a:p>
        </p:txBody>
      </p:sp>
      <p:pic>
        <p:nvPicPr>
          <p:cNvPr id="29" name="Picture 28">
            <a:extLst>
              <a:ext uri="{FF2B5EF4-FFF2-40B4-BE49-F238E27FC236}">
                <a16:creationId xmlns:a16="http://schemas.microsoft.com/office/drawing/2014/main" id="{D6B26919-1662-429E-9922-B55A4C66D80D}"/>
              </a:ext>
            </a:extLst>
          </p:cNvPr>
          <p:cNvPicPr>
            <a:picLocks noChangeAspect="1"/>
          </p:cNvPicPr>
          <p:nvPr/>
        </p:nvPicPr>
        <p:blipFill rotWithShape="1">
          <a:blip r:embed="rId3"/>
          <a:srcRect l="33929" t="22321" r="12500" b="34821"/>
          <a:stretch/>
        </p:blipFill>
        <p:spPr>
          <a:xfrm>
            <a:off x="3448050" y="1733550"/>
            <a:ext cx="2571750" cy="1371600"/>
          </a:xfrm>
          <a:prstGeom prst="rect">
            <a:avLst/>
          </a:prstGeom>
        </p:spPr>
      </p:pic>
      <p:pic>
        <p:nvPicPr>
          <p:cNvPr id="31" name="Picture 30">
            <a:extLst>
              <a:ext uri="{FF2B5EF4-FFF2-40B4-BE49-F238E27FC236}">
                <a16:creationId xmlns:a16="http://schemas.microsoft.com/office/drawing/2014/main" id="{3432FF1C-E929-4957-8DCB-F13D87C78008}"/>
              </a:ext>
            </a:extLst>
          </p:cNvPr>
          <p:cNvPicPr>
            <a:picLocks noChangeAspect="1"/>
          </p:cNvPicPr>
          <p:nvPr/>
        </p:nvPicPr>
        <p:blipFill rotWithShape="1">
          <a:blip r:embed="rId4"/>
          <a:srcRect l="26835" t="13535" r="27071" b="27271"/>
          <a:stretch/>
        </p:blipFill>
        <p:spPr>
          <a:xfrm>
            <a:off x="6248400" y="1794088"/>
            <a:ext cx="1709352" cy="1463462"/>
          </a:xfrm>
          <a:prstGeom prst="rect">
            <a:avLst/>
          </a:prstGeom>
        </p:spPr>
      </p:pic>
    </p:spTree>
    <p:extLst>
      <p:ext uri="{BB962C8B-B14F-4D97-AF65-F5344CB8AC3E}">
        <p14:creationId xmlns:p14="http://schemas.microsoft.com/office/powerpoint/2010/main" val="2492967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ftr" sz="quarter" idx="5"/>
          </p:nvPr>
        </p:nvSpPr>
        <p:spPr>
          <a:xfrm>
            <a:off x="8554836" y="4718128"/>
            <a:ext cx="451484" cy="288925"/>
          </a:xfrm>
          <a:prstGeom prst="rect">
            <a:avLst/>
          </a:prstGeom>
        </p:spPr>
        <p:txBody>
          <a:bodyPr vert="horz" wrap="square" lIns="0" tIns="0" rIns="0" bIns="0" rtlCol="0">
            <a:spAutoFit/>
          </a:bodyPr>
          <a:lstStyle>
            <a:defPPr>
              <a:defRPr lang="en-US"/>
            </a:defPPr>
            <a:lvl1pPr marL="0" algn="l" defTabSz="914400" rtl="0" eaLnBrk="1" latinLnBrk="0" hangingPunct="1">
              <a:defRPr sz="1450" b="1" i="0" u="sng" kern="1200">
                <a:solidFill>
                  <a:schemeClr val="bg1"/>
                </a:solidFill>
                <a:latin typeface="Gill Sans MT"/>
                <a:ea typeface="+mn-ea"/>
                <a:cs typeface="Gill Sans M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660"/>
              </a:lnSpc>
            </a:pPr>
            <a:r>
              <a:rPr lang="es-ES" spc="-35"/>
              <a:t>NYU</a:t>
            </a:r>
          </a:p>
          <a:p>
            <a:pPr marL="26034">
              <a:lnSpc>
                <a:spcPts val="640"/>
              </a:lnSpc>
            </a:pPr>
            <a:r>
              <a:rPr lang="es-ES" sz="600" u="none" spc="-10"/>
              <a:t>WIRELE</a:t>
            </a:r>
            <a:r>
              <a:rPr lang="es-ES" sz="600" u="none" spc="-15"/>
              <a:t>S</a:t>
            </a:r>
            <a:r>
              <a:rPr lang="es-ES" sz="600" u="none" spc="25"/>
              <a:t>S</a:t>
            </a:r>
            <a:endParaRPr kumimoji="0" sz="600" b="1" i="0" u="sng" strike="noStrike" kern="1200" cap="none" spc="0" normalizeH="0" baseline="0" noProof="0">
              <a:ln>
                <a:noFill/>
              </a:ln>
              <a:solidFill>
                <a:prstClr val="white"/>
              </a:solidFill>
              <a:effectLst/>
              <a:uLnTx/>
              <a:uFillTx/>
              <a:latin typeface="Gill Sans MT"/>
              <a:ea typeface="+mn-ea"/>
            </a:endParaRPr>
          </a:p>
        </p:txBody>
      </p:sp>
      <p:sp>
        <p:nvSpPr>
          <p:cNvPr id="7" name="object 7"/>
          <p:cNvSpPr txBox="1">
            <a:spLocks noGrp="1"/>
          </p:cNvSpPr>
          <p:nvPr>
            <p:ph type="dt" sz="half" idx="6"/>
          </p:nvPr>
        </p:nvSpPr>
        <p:spPr>
          <a:xfrm>
            <a:off x="4092177" y="4932772"/>
            <a:ext cx="962660" cy="114300"/>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es-ES" spc="-10"/>
              <a:t>©</a:t>
            </a:r>
            <a:r>
              <a:rPr lang="es-ES" spc="5"/>
              <a:t> </a:t>
            </a:r>
            <a:r>
              <a:rPr lang="es-ES"/>
              <a:t>2019 </a:t>
            </a:r>
            <a:r>
              <a:rPr lang="es-ES" spc="-10"/>
              <a:t>NY</a:t>
            </a:r>
            <a:r>
              <a:rPr lang="es-ES"/>
              <a:t>U</a:t>
            </a:r>
            <a:r>
              <a:rPr lang="es-ES" spc="-10"/>
              <a:t> W</a:t>
            </a:r>
            <a:r>
              <a:rPr lang="es-ES"/>
              <a:t>I</a:t>
            </a:r>
            <a:r>
              <a:rPr lang="es-ES" spc="-10"/>
              <a:t>RELE</a:t>
            </a:r>
            <a:r>
              <a:rPr lang="es-ES" spc="-5"/>
              <a:t>S</a:t>
            </a:r>
            <a:r>
              <a:rPr lang="es-ES"/>
              <a:t>S</a:t>
            </a:r>
            <a:endParaRPr kumimoji="0" sz="700" b="0"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8" name="object 8"/>
          <p:cNvSpPr txBox="1"/>
          <p:nvPr/>
        </p:nvSpPr>
        <p:spPr>
          <a:xfrm>
            <a:off x="7737312" y="4943347"/>
            <a:ext cx="127000" cy="12700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15" normalizeH="0" baseline="0" noProof="0" dirty="0">
                <a:ln>
                  <a:noFill/>
                </a:ln>
                <a:solidFill>
                  <a:srgbClr val="FFFFFF"/>
                </a:solidFill>
                <a:effectLst/>
                <a:uLnTx/>
                <a:uFillTx/>
                <a:latin typeface="Calibri"/>
                <a:ea typeface="+mn-ea"/>
                <a:cs typeface="Calibri"/>
              </a:rPr>
              <a:t>12</a:t>
            </a:r>
            <a:endParaRPr kumimoji="0" sz="800" b="0" i="0" u="none" strike="noStrike" kern="1200" cap="none" spc="0" normalizeH="0" baseline="0" noProof="0">
              <a:ln>
                <a:noFill/>
              </a:ln>
              <a:solidFill>
                <a:prstClr val="black"/>
              </a:solidFill>
              <a:effectLst/>
              <a:uLnTx/>
              <a:uFillTx/>
              <a:latin typeface="Calibri"/>
              <a:ea typeface="+mn-ea"/>
              <a:cs typeface="Calibri"/>
            </a:endParaRPr>
          </a:p>
        </p:txBody>
      </p:sp>
      <p:sp>
        <p:nvSpPr>
          <p:cNvPr id="10" name="Text Placeholder 1">
            <a:extLst>
              <a:ext uri="{FF2B5EF4-FFF2-40B4-BE49-F238E27FC236}">
                <a16:creationId xmlns:a16="http://schemas.microsoft.com/office/drawing/2014/main" id="{46AED5CA-ACD1-48DD-B22D-812CE20B69C0}"/>
              </a:ext>
            </a:extLst>
          </p:cNvPr>
          <p:cNvSpPr txBox="1">
            <a:spLocks/>
          </p:cNvSpPr>
          <p:nvPr/>
        </p:nvSpPr>
        <p:spPr>
          <a:xfrm>
            <a:off x="76201" y="1123950"/>
            <a:ext cx="8077199" cy="3352800"/>
          </a:xfrm>
          <a:prstGeom prst="rect">
            <a:avLst/>
          </a:prstGeom>
        </p:spPr>
        <p:txBody>
          <a:bodyPr vert="horz" lIns="0" tIns="0" rIns="0" bIns="0" anchor="t"/>
          <a:lstStyle>
            <a:lvl1pPr marL="0" indent="-342900" algn="l" defTabSz="457200" rtl="0" eaLnBrk="0" fontAlgn="base" hangingPunct="0">
              <a:spcBef>
                <a:spcPts val="0"/>
              </a:spcBef>
              <a:spcAft>
                <a:spcPct val="0"/>
              </a:spcAft>
              <a:buFont typeface="Arial" pitchFamily="34" charset="0"/>
              <a:defRPr sz="2000" b="1" kern="1200">
                <a:solidFill>
                  <a:schemeClr val="tx1"/>
                </a:solidFill>
                <a:latin typeface="+mn-lt"/>
                <a:ea typeface="ＭＳ Ｐゴシック" charset="0"/>
                <a:cs typeface="ＭＳ Ｐゴシック" charset="0"/>
              </a:defRPr>
            </a:lvl1pPr>
            <a:lvl2pPr marL="628650" indent="-171450" algn="l" defTabSz="457200" rtl="0" eaLnBrk="0" fontAlgn="base" hangingPunct="0">
              <a:spcBef>
                <a:spcPts val="0"/>
              </a:spcBef>
              <a:spcAft>
                <a:spcPct val="0"/>
              </a:spcAft>
              <a:buFont typeface="Wingdings" panose="05000000000000000000" pitchFamily="2" charset="2"/>
              <a:buChar char="q"/>
              <a:defRPr sz="1400" kern="1200" baseline="0">
                <a:solidFill>
                  <a:schemeClr val="tx1"/>
                </a:solidFill>
                <a:latin typeface="+mn-lt"/>
                <a:ea typeface="ＭＳ Ｐゴシック" charset="0"/>
                <a:cs typeface="+mn-cs"/>
              </a:defRPr>
            </a:lvl2pPr>
            <a:lvl3pPr marL="1085850" indent="-171450" algn="l" defTabSz="457200" rtl="0" eaLnBrk="0" fontAlgn="base" hangingPunct="0">
              <a:spcBef>
                <a:spcPts val="0"/>
              </a:spcBef>
              <a:spcAft>
                <a:spcPct val="0"/>
              </a:spcAft>
              <a:buFont typeface="Courier New" panose="02070309020205020404" pitchFamily="49" charset="0"/>
              <a:buChar char="o"/>
              <a:defRPr sz="1400" kern="1200">
                <a:solidFill>
                  <a:schemeClr val="tx1"/>
                </a:solidFill>
                <a:latin typeface="+mn-lt"/>
                <a:ea typeface="ＭＳ Ｐゴシック" charset="0"/>
                <a:cs typeface="+mn-cs"/>
              </a:defRPr>
            </a:lvl3pPr>
            <a:lvl4pPr marL="1600200" indent="-228600" algn="l" defTabSz="457200" rtl="0" eaLnBrk="0" fontAlgn="base" hangingPunct="0">
              <a:spcBef>
                <a:spcPts val="0"/>
              </a:spcBef>
              <a:spcAft>
                <a:spcPct val="0"/>
              </a:spcAft>
              <a:buFont typeface="Arial" panose="020B0604020202020204" pitchFamily="34" charset="0"/>
              <a:buChar char="•"/>
              <a:defRPr sz="1400" kern="1200">
                <a:solidFill>
                  <a:schemeClr val="tx1"/>
                </a:solidFill>
                <a:latin typeface="+mn-lt"/>
                <a:ea typeface="ＭＳ Ｐゴシック" charset="0"/>
                <a:cs typeface="+mn-cs"/>
              </a:defRPr>
            </a:lvl4pPr>
            <a:lvl5pPr marL="2114550" indent="-285750" algn="l" defTabSz="457200" rtl="0" eaLnBrk="0" fontAlgn="base" hangingPunct="0">
              <a:spcBef>
                <a:spcPts val="0"/>
              </a:spcBef>
              <a:spcAft>
                <a:spcPct val="0"/>
              </a:spcAft>
              <a:buFont typeface="Wingdings" pitchFamily="2" charset="2"/>
              <a:buChar char="Ø"/>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marR="0" lvl="0" indent="-285750" algn="l" defTabSz="457200" rtl="0" eaLnBrk="0" fontAlgn="base" latinLnBrk="0" hangingPunct="0">
              <a:lnSpc>
                <a:spcPct val="150000"/>
              </a:lnSpc>
              <a:spcBef>
                <a:spcPts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a:ea typeface="ＭＳ Ｐゴシック"/>
                <a:cs typeface="Times New Roman"/>
              </a:rPr>
              <a:t>Net number of degrees of freedom limited by three bottlenecks</a:t>
            </a:r>
            <a:endParaRPr kumimoji="0" lang="en-US" sz="2200" b="0" i="0" u="none" strike="noStrike" kern="1200" cap="none" spc="0" normalizeH="0" baseline="0" noProof="0" dirty="0">
              <a:ln>
                <a:noFill/>
              </a:ln>
              <a:solidFill>
                <a:prstClr val="black"/>
              </a:solidFill>
              <a:effectLst/>
              <a:uLnTx/>
              <a:uFillTx/>
              <a:latin typeface="Times New Roman"/>
              <a:ea typeface="ＭＳ Ｐゴシック"/>
              <a:cs typeface="Times New Roman"/>
            </a:endParaRPr>
          </a:p>
          <a:p>
            <a:pPr marL="285750" marR="0" lvl="0" indent="-285750" algn="l" defTabSz="457200" rtl="0" eaLnBrk="0" fontAlgn="base" latinLnBrk="0" hangingPunct="0">
              <a:lnSpc>
                <a:spcPct val="150000"/>
              </a:lnSpc>
              <a:spcBef>
                <a:spcPts val="0"/>
              </a:spcBef>
              <a:spcAft>
                <a:spcPct val="0"/>
              </a:spcAft>
              <a:buClrTx/>
              <a:buSzTx/>
              <a:buFont typeface="Arial" pitchFamily="34" charset="0"/>
              <a:buChar char="•"/>
              <a:tabLst/>
              <a:defRPr/>
            </a:pPr>
            <a:r>
              <a:rPr lang="en-US" sz="1800" b="0" dirty="0">
                <a:solidFill>
                  <a:prstClr val="black"/>
                </a:solidFill>
                <a:latin typeface="Times New Roman"/>
                <a:ea typeface="ＭＳ Ｐゴシック"/>
                <a:cs typeface="Times New Roman"/>
              </a:rPr>
              <a:t>M</a:t>
            </a:r>
            <a:r>
              <a:rPr kumimoji="0" lang="en-US" sz="1800" b="0" i="0" u="none" strike="noStrike" kern="1200" cap="none" spc="0" normalizeH="0" baseline="0" noProof="0" dirty="0" err="1">
                <a:ln>
                  <a:noFill/>
                </a:ln>
                <a:solidFill>
                  <a:prstClr val="black"/>
                </a:solidFill>
                <a:effectLst/>
                <a:uLnTx/>
                <a:uFillTx/>
                <a:latin typeface="Times New Roman"/>
                <a:ea typeface="ＭＳ Ｐゴシック"/>
                <a:cs typeface="Times New Roman"/>
              </a:rPr>
              <a:t>ost</a:t>
            </a:r>
            <a:r>
              <a:rPr lang="en-US" sz="1800" b="0" dirty="0">
                <a:solidFill>
                  <a:prstClr val="black"/>
                </a:solidFill>
                <a:latin typeface="Times New Roman"/>
                <a:ea typeface="ＭＳ Ｐゴシック"/>
                <a:cs typeface="Times New Roman"/>
              </a:rPr>
              <a:t>-</a:t>
            </a:r>
            <a:r>
              <a:rPr kumimoji="0" lang="en-US" sz="1800" b="0" i="0" u="none" strike="noStrike" kern="1200" cap="none" spc="0" normalizeH="0" baseline="0" noProof="0" dirty="0">
                <a:ln>
                  <a:noFill/>
                </a:ln>
                <a:solidFill>
                  <a:prstClr val="black"/>
                </a:solidFill>
                <a:effectLst/>
                <a:uLnTx/>
                <a:uFillTx/>
                <a:latin typeface="Times New Roman"/>
                <a:ea typeface="ＭＳ Ｐゴシック"/>
                <a:cs typeface="Times New Roman"/>
              </a:rPr>
              <a:t>favorable scattering (closest to </a:t>
            </a:r>
            <a:r>
              <a:rPr kumimoji="0" lang="en-US" sz="1800" b="0" i="0" u="none" strike="noStrike" kern="1200" cap="none" spc="0" normalizeH="0" baseline="0" noProof="0" dirty="0" err="1">
                <a:ln>
                  <a:noFill/>
                </a:ln>
                <a:solidFill>
                  <a:prstClr val="black"/>
                </a:solidFill>
                <a:effectLst/>
                <a:uLnTx/>
                <a:uFillTx/>
                <a:latin typeface="Times New Roman"/>
                <a:ea typeface="ＭＳ Ｐゴシック"/>
                <a:cs typeface="Times New Roman"/>
              </a:rPr>
              <a:t>iid</a:t>
            </a:r>
            <a:r>
              <a:rPr kumimoji="0" lang="en-US" sz="1800" b="0" i="0" u="none" strike="noStrike" kern="1200" cap="none" spc="0" normalizeH="0" baseline="0" noProof="0" dirty="0">
                <a:ln>
                  <a:noFill/>
                </a:ln>
                <a:solidFill>
                  <a:prstClr val="black"/>
                </a:solidFill>
                <a:effectLst/>
                <a:uLnTx/>
                <a:uFillTx/>
                <a:latin typeface="Times New Roman"/>
                <a:ea typeface="ＭＳ Ｐゴシック"/>
                <a:cs typeface="Times New Roman"/>
              </a:rPr>
              <a:t> Rayleigh fading) is isotropic (Clarke model)</a:t>
            </a:r>
          </a:p>
          <a:p>
            <a:pPr marL="285750" marR="0" lvl="0" indent="-285750" algn="l" defTabSz="457200" rtl="0" eaLnBrk="0" fontAlgn="base" latinLnBrk="0" hangingPunct="0">
              <a:lnSpc>
                <a:spcPct val="150000"/>
              </a:lnSpc>
              <a:spcBef>
                <a:spcPts val="0"/>
              </a:spcBef>
              <a:spcAft>
                <a:spcPct val="0"/>
              </a:spcAft>
              <a:buClrTx/>
              <a:buSzTx/>
              <a:buFont typeface="Arial" pitchFamily="34" charset="0"/>
              <a:buChar char="•"/>
              <a:tabLst/>
              <a:defRPr/>
            </a:pPr>
            <a:endParaRPr lang="en-US" sz="1800" b="0" dirty="0">
              <a:solidFill>
                <a:prstClr val="black"/>
              </a:solidFill>
              <a:latin typeface="Times New Roman"/>
              <a:ea typeface="ＭＳ Ｐゴシック"/>
              <a:cs typeface="Times New Roman"/>
            </a:endParaRPr>
          </a:p>
          <a:p>
            <a:pPr marL="285750" marR="0" lvl="0" indent="-285750" algn="l" defTabSz="457200" rtl="0" eaLnBrk="0" fontAlgn="base" latinLnBrk="0" hangingPunct="0">
              <a:lnSpc>
                <a:spcPct val="150000"/>
              </a:lnSpc>
              <a:spcBef>
                <a:spcPts val="0"/>
              </a:spcBef>
              <a:spcAft>
                <a:spcPct val="0"/>
              </a:spcAft>
              <a:buClrTx/>
              <a:buSzTx/>
              <a:buFont typeface="Arial"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imes New Roman"/>
              <a:ea typeface="ＭＳ Ｐゴシック"/>
              <a:cs typeface="Times New Roman"/>
            </a:endParaRPr>
          </a:p>
          <a:p>
            <a:pPr marL="285750" marR="0" lvl="0" indent="-285750" algn="l" defTabSz="457200" rtl="0" eaLnBrk="0" fontAlgn="base" latinLnBrk="0" hangingPunct="0">
              <a:lnSpc>
                <a:spcPct val="150000"/>
              </a:lnSpc>
              <a:spcBef>
                <a:spcPts val="0"/>
              </a:spcBef>
              <a:spcAft>
                <a:spcPct val="0"/>
              </a:spcAft>
              <a:buClrTx/>
              <a:buSzTx/>
              <a:buFont typeface="Arial" pitchFamily="34" charset="0"/>
              <a:buChar char="•"/>
              <a:tabLst/>
              <a:defRPr/>
            </a:pPr>
            <a:endParaRPr lang="en-US" sz="1800" b="0" dirty="0">
              <a:solidFill>
                <a:prstClr val="black"/>
              </a:solidFill>
              <a:latin typeface="Times New Roman"/>
              <a:ea typeface="ＭＳ Ｐゴシック"/>
              <a:cs typeface="Times New Roman"/>
            </a:endParaRPr>
          </a:p>
          <a:p>
            <a:pPr marR="0" lvl="0" indent="0" algn="l" defTabSz="457200" rtl="0" eaLnBrk="0" fontAlgn="base" latinLnBrk="0" hangingPunct="0">
              <a:lnSpc>
                <a:spcPct val="150000"/>
              </a:lnSpc>
              <a:spcBef>
                <a:spcPts val="0"/>
              </a:spcBef>
              <a:spcAft>
                <a:spcPct val="0"/>
              </a:spcAft>
              <a:buClrTx/>
              <a:buSzTx/>
              <a:tabLst/>
              <a:defRPr/>
            </a:pPr>
            <a:endParaRPr kumimoji="0" lang="en-US" sz="1800" b="0" i="0" u="none" strike="noStrike" kern="1200" cap="none" spc="0" normalizeH="0" baseline="0" noProof="0" dirty="0">
              <a:ln>
                <a:noFill/>
              </a:ln>
              <a:solidFill>
                <a:prstClr val="black"/>
              </a:solidFill>
              <a:effectLst/>
              <a:uLnTx/>
              <a:uFillTx/>
              <a:latin typeface="Times New Roman"/>
              <a:ea typeface="ＭＳ Ｐゴシック"/>
              <a:cs typeface="Times New Roman"/>
            </a:endParaRPr>
          </a:p>
          <a:p>
            <a:pPr marL="285750" marR="0" lvl="0" indent="-285750" algn="l" defTabSz="457200" rtl="0" eaLnBrk="0" fontAlgn="base" latinLnBrk="0" hangingPunct="0">
              <a:spcBef>
                <a:spcPts val="0"/>
              </a:spcBef>
              <a:spcAft>
                <a:spcPct val="0"/>
              </a:spcAft>
              <a:buClrTx/>
              <a:buSzTx/>
              <a:buFont typeface="Arial"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imes New Roman"/>
              <a:ea typeface="ＭＳ Ｐゴシック"/>
              <a:cs typeface="Times New Roman"/>
            </a:endParaRPr>
          </a:p>
          <a:p>
            <a:pPr marL="285750" marR="0" lvl="0" indent="-285750" algn="l" defTabSz="457200" rtl="0" eaLnBrk="0" fontAlgn="base" latinLnBrk="0" hangingPunct="0">
              <a:spcBef>
                <a:spcPts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a:ea typeface="ＭＳ Ｐゴシック"/>
                <a:cs typeface="Times New Roman"/>
              </a:rPr>
              <a:t>Future research: re-analyze MIMO systems using physically-meaningful correlation models </a:t>
            </a:r>
          </a:p>
        </p:txBody>
      </p:sp>
      <p:pic>
        <p:nvPicPr>
          <p:cNvPr id="9" name="Picture 8">
            <a:extLst>
              <a:ext uri="{FF2B5EF4-FFF2-40B4-BE49-F238E27FC236}">
                <a16:creationId xmlns:a16="http://schemas.microsoft.com/office/drawing/2014/main" id="{8860336D-3D67-447B-BD5D-7CF6A646A38F}"/>
              </a:ext>
            </a:extLst>
          </p:cNvPr>
          <p:cNvPicPr>
            <a:picLocks noChangeAspect="1"/>
          </p:cNvPicPr>
          <p:nvPr/>
        </p:nvPicPr>
        <p:blipFill rotWithShape="1">
          <a:blip r:embed="rId3"/>
          <a:srcRect l="14815" t="9511" r="14074" b="24533"/>
          <a:stretch/>
        </p:blipFill>
        <p:spPr>
          <a:xfrm>
            <a:off x="2877733" y="2036562"/>
            <a:ext cx="2837267" cy="1754388"/>
          </a:xfrm>
          <a:prstGeom prst="rect">
            <a:avLst/>
          </a:prstGeom>
        </p:spPr>
      </p:pic>
    </p:spTree>
    <p:extLst>
      <p:ext uri="{BB962C8B-B14F-4D97-AF65-F5344CB8AC3E}">
        <p14:creationId xmlns:p14="http://schemas.microsoft.com/office/powerpoint/2010/main" val="2146821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5930" y="361950"/>
            <a:ext cx="8232139" cy="738664"/>
          </a:xfrm>
          <a:prstGeom prst="rect">
            <a:avLst/>
          </a:prstGeom>
        </p:spPr>
        <p:txBody>
          <a:bodyPr vert="horz" wrap="square" lIns="0" tIns="0" rIns="0" bIns="0" rtlCol="0">
            <a:spAutoFit/>
          </a:bodyPr>
          <a:lstStyle/>
          <a:p>
            <a:pPr marL="12700">
              <a:lnSpc>
                <a:spcPct val="100000"/>
              </a:lnSpc>
            </a:pPr>
            <a:r>
              <a:rPr lang="en-US" spc="-15" dirty="0"/>
              <a:t>New Graduate Course:</a:t>
            </a:r>
            <a:br>
              <a:rPr lang="en-US" spc="-15" dirty="0"/>
            </a:br>
            <a:r>
              <a:rPr lang="en-US" i="1" spc="-15" dirty="0"/>
              <a:t>A Linear System Approach to Wave Propagation</a:t>
            </a:r>
            <a:endParaRPr i="1" spc="-15" dirty="0"/>
          </a:p>
        </p:txBody>
      </p:sp>
      <p:sp>
        <p:nvSpPr>
          <p:cNvPr id="6" name="object 6"/>
          <p:cNvSpPr txBox="1">
            <a:spLocks noGrp="1"/>
          </p:cNvSpPr>
          <p:nvPr>
            <p:ph type="ftr" sz="quarter" idx="5"/>
          </p:nvPr>
        </p:nvSpPr>
        <p:spPr>
          <a:xfrm>
            <a:off x="8554836" y="4718128"/>
            <a:ext cx="451484" cy="288925"/>
          </a:xfrm>
          <a:prstGeom prst="rect">
            <a:avLst/>
          </a:prstGeom>
        </p:spPr>
        <p:txBody>
          <a:bodyPr vert="horz" wrap="square" lIns="0" tIns="0" rIns="0" bIns="0" rtlCol="0">
            <a:spAutoFit/>
          </a:bodyPr>
          <a:lstStyle>
            <a:defPPr>
              <a:defRPr lang="en-US"/>
            </a:defPPr>
            <a:lvl1pPr marL="0" algn="l" defTabSz="914400" rtl="0" eaLnBrk="1" latinLnBrk="0" hangingPunct="1">
              <a:defRPr sz="1450" b="1" i="0" u="sng" kern="1200">
                <a:solidFill>
                  <a:schemeClr val="bg1"/>
                </a:solidFill>
                <a:latin typeface="Gill Sans MT"/>
                <a:ea typeface="+mn-ea"/>
                <a:cs typeface="Gill Sans M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660"/>
              </a:lnSpc>
            </a:pPr>
            <a:r>
              <a:rPr lang="es-ES" spc="-35"/>
              <a:t>NYU</a:t>
            </a:r>
          </a:p>
          <a:p>
            <a:pPr marL="26034">
              <a:lnSpc>
                <a:spcPts val="640"/>
              </a:lnSpc>
            </a:pPr>
            <a:r>
              <a:rPr lang="es-ES" sz="600" u="none" spc="-10"/>
              <a:t>WIRELE</a:t>
            </a:r>
            <a:r>
              <a:rPr lang="es-ES" sz="600" u="none" spc="-15"/>
              <a:t>S</a:t>
            </a:r>
            <a:r>
              <a:rPr lang="es-ES" sz="600" u="none" spc="25"/>
              <a:t>S</a:t>
            </a:r>
            <a:endParaRPr kumimoji="0" sz="600" b="1" i="0" u="sng" strike="noStrike" kern="1200" cap="none" spc="0" normalizeH="0" baseline="0" noProof="0">
              <a:ln>
                <a:noFill/>
              </a:ln>
              <a:solidFill>
                <a:prstClr val="white"/>
              </a:solidFill>
              <a:effectLst/>
              <a:uLnTx/>
              <a:uFillTx/>
              <a:latin typeface="Gill Sans MT"/>
              <a:ea typeface="+mn-ea"/>
            </a:endParaRPr>
          </a:p>
        </p:txBody>
      </p:sp>
      <p:sp>
        <p:nvSpPr>
          <p:cNvPr id="7" name="object 7"/>
          <p:cNvSpPr txBox="1">
            <a:spLocks noGrp="1"/>
          </p:cNvSpPr>
          <p:nvPr>
            <p:ph type="dt" sz="half" idx="6"/>
          </p:nvPr>
        </p:nvSpPr>
        <p:spPr>
          <a:xfrm>
            <a:off x="4092177" y="4932772"/>
            <a:ext cx="962660" cy="114300"/>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es-ES" spc="-10"/>
              <a:t>©</a:t>
            </a:r>
            <a:r>
              <a:rPr lang="es-ES" spc="5"/>
              <a:t> </a:t>
            </a:r>
            <a:r>
              <a:rPr lang="es-ES"/>
              <a:t>2019 </a:t>
            </a:r>
            <a:r>
              <a:rPr lang="es-ES" spc="-10"/>
              <a:t>NY</a:t>
            </a:r>
            <a:r>
              <a:rPr lang="es-ES"/>
              <a:t>U</a:t>
            </a:r>
            <a:r>
              <a:rPr lang="es-ES" spc="-10"/>
              <a:t> W</a:t>
            </a:r>
            <a:r>
              <a:rPr lang="es-ES"/>
              <a:t>I</a:t>
            </a:r>
            <a:r>
              <a:rPr lang="es-ES" spc="-10"/>
              <a:t>RELE</a:t>
            </a:r>
            <a:r>
              <a:rPr lang="es-ES" spc="-5"/>
              <a:t>S</a:t>
            </a:r>
            <a:r>
              <a:rPr lang="es-ES"/>
              <a:t>S</a:t>
            </a:r>
            <a:endParaRPr kumimoji="0" sz="700" b="0"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8" name="object 8"/>
          <p:cNvSpPr txBox="1"/>
          <p:nvPr/>
        </p:nvSpPr>
        <p:spPr>
          <a:xfrm>
            <a:off x="7737312" y="4943347"/>
            <a:ext cx="127000" cy="12700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15" normalizeH="0" baseline="0" noProof="0" dirty="0">
                <a:ln>
                  <a:noFill/>
                </a:ln>
                <a:solidFill>
                  <a:srgbClr val="FFFFFF"/>
                </a:solidFill>
                <a:effectLst/>
                <a:uLnTx/>
                <a:uFillTx/>
                <a:latin typeface="Calibri"/>
                <a:ea typeface="+mn-ea"/>
                <a:cs typeface="Calibri"/>
              </a:rPr>
              <a:t>12</a:t>
            </a:r>
            <a:endParaRPr kumimoji="0" sz="800" b="0" i="0" u="none" strike="noStrike" kern="1200" cap="none" spc="0" normalizeH="0" baseline="0" noProof="0">
              <a:ln>
                <a:noFill/>
              </a:ln>
              <a:solidFill>
                <a:prstClr val="black"/>
              </a:solidFill>
              <a:effectLst/>
              <a:uLnTx/>
              <a:uFillTx/>
              <a:latin typeface="Calibri"/>
              <a:ea typeface="+mn-ea"/>
              <a:cs typeface="Calibri"/>
            </a:endParaRPr>
          </a:p>
        </p:txBody>
      </p:sp>
      <p:sp>
        <p:nvSpPr>
          <p:cNvPr id="10" name="Text Placeholder 1">
            <a:extLst>
              <a:ext uri="{FF2B5EF4-FFF2-40B4-BE49-F238E27FC236}">
                <a16:creationId xmlns:a16="http://schemas.microsoft.com/office/drawing/2014/main" id="{46AED5CA-ACD1-48DD-B22D-812CE20B69C0}"/>
              </a:ext>
            </a:extLst>
          </p:cNvPr>
          <p:cNvSpPr txBox="1">
            <a:spLocks/>
          </p:cNvSpPr>
          <p:nvPr/>
        </p:nvSpPr>
        <p:spPr>
          <a:xfrm>
            <a:off x="196933" y="1047750"/>
            <a:ext cx="8832714" cy="3352800"/>
          </a:xfrm>
          <a:prstGeom prst="rect">
            <a:avLst/>
          </a:prstGeom>
        </p:spPr>
        <p:txBody>
          <a:bodyPr vert="horz" lIns="0" tIns="0" rIns="0" bIns="0" anchor="t"/>
          <a:lstStyle>
            <a:lvl1pPr marL="0" indent="-342900" algn="l" defTabSz="457200" rtl="0" eaLnBrk="0" fontAlgn="base" hangingPunct="0">
              <a:spcBef>
                <a:spcPts val="0"/>
              </a:spcBef>
              <a:spcAft>
                <a:spcPct val="0"/>
              </a:spcAft>
              <a:buFont typeface="Arial" pitchFamily="34" charset="0"/>
              <a:defRPr sz="2000" b="1" kern="1200">
                <a:solidFill>
                  <a:schemeClr val="tx1"/>
                </a:solidFill>
                <a:latin typeface="+mn-lt"/>
                <a:ea typeface="ＭＳ Ｐゴシック" charset="0"/>
                <a:cs typeface="ＭＳ Ｐゴシック" charset="0"/>
              </a:defRPr>
            </a:lvl1pPr>
            <a:lvl2pPr marL="628650" indent="-171450" algn="l" defTabSz="457200" rtl="0" eaLnBrk="0" fontAlgn="base" hangingPunct="0">
              <a:spcBef>
                <a:spcPts val="0"/>
              </a:spcBef>
              <a:spcAft>
                <a:spcPct val="0"/>
              </a:spcAft>
              <a:buFont typeface="Wingdings" panose="05000000000000000000" pitchFamily="2" charset="2"/>
              <a:buChar char="q"/>
              <a:defRPr sz="1400" kern="1200" baseline="0">
                <a:solidFill>
                  <a:schemeClr val="tx1"/>
                </a:solidFill>
                <a:latin typeface="+mn-lt"/>
                <a:ea typeface="ＭＳ Ｐゴシック" charset="0"/>
                <a:cs typeface="+mn-cs"/>
              </a:defRPr>
            </a:lvl2pPr>
            <a:lvl3pPr marL="1085850" indent="-171450" algn="l" defTabSz="457200" rtl="0" eaLnBrk="0" fontAlgn="base" hangingPunct="0">
              <a:spcBef>
                <a:spcPts val="0"/>
              </a:spcBef>
              <a:spcAft>
                <a:spcPct val="0"/>
              </a:spcAft>
              <a:buFont typeface="Courier New" panose="02070309020205020404" pitchFamily="49" charset="0"/>
              <a:buChar char="o"/>
              <a:defRPr sz="1400" kern="1200">
                <a:solidFill>
                  <a:schemeClr val="tx1"/>
                </a:solidFill>
                <a:latin typeface="+mn-lt"/>
                <a:ea typeface="ＭＳ Ｐゴシック" charset="0"/>
                <a:cs typeface="+mn-cs"/>
              </a:defRPr>
            </a:lvl3pPr>
            <a:lvl4pPr marL="1600200" indent="-228600" algn="l" defTabSz="457200" rtl="0" eaLnBrk="0" fontAlgn="base" hangingPunct="0">
              <a:spcBef>
                <a:spcPts val="0"/>
              </a:spcBef>
              <a:spcAft>
                <a:spcPct val="0"/>
              </a:spcAft>
              <a:buFont typeface="Arial" panose="020B0604020202020204" pitchFamily="34" charset="0"/>
              <a:buChar char="•"/>
              <a:defRPr sz="1400" kern="1200">
                <a:solidFill>
                  <a:schemeClr val="tx1"/>
                </a:solidFill>
                <a:latin typeface="+mn-lt"/>
                <a:ea typeface="ＭＳ Ｐゴシック" charset="0"/>
                <a:cs typeface="+mn-cs"/>
              </a:defRPr>
            </a:lvl4pPr>
            <a:lvl5pPr marL="2114550" indent="-285750" algn="l" defTabSz="457200" rtl="0" eaLnBrk="0" fontAlgn="base" hangingPunct="0">
              <a:spcBef>
                <a:spcPts val="0"/>
              </a:spcBef>
              <a:spcAft>
                <a:spcPct val="0"/>
              </a:spcAft>
              <a:buFont typeface="Wingdings" pitchFamily="2" charset="2"/>
              <a:buChar char="Ø"/>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marR="0" lvl="0" indent="-285750" algn="l" defTabSz="457200" rtl="0" eaLnBrk="0" fontAlgn="base" latinLnBrk="0" hangingPunct="0">
              <a:lnSpc>
                <a:spcPct val="150000"/>
              </a:lnSpc>
              <a:spcBef>
                <a:spcPts val="0"/>
              </a:spcBef>
              <a:spcAft>
                <a:spcPct val="0"/>
              </a:spcAft>
              <a:buClrTx/>
              <a:buSzTx/>
              <a:buFont typeface="Arial" pitchFamily="34" charset="0"/>
              <a:buChar char="•"/>
              <a:tabLst/>
              <a:defRPr/>
            </a:pPr>
            <a:r>
              <a:rPr lang="en-US" sz="1800" b="0" dirty="0">
                <a:solidFill>
                  <a:prstClr val="black"/>
                </a:solidFill>
                <a:latin typeface="Times New Roman"/>
                <a:ea typeface="ＭＳ Ｐゴシック"/>
                <a:cs typeface="Times New Roman"/>
              </a:rPr>
              <a:t>Maxwell</a:t>
            </a:r>
          </a:p>
          <a:p>
            <a:pPr marL="285750" marR="0" lvl="0" indent="-285750" algn="l" defTabSz="457200" rtl="0" eaLnBrk="0" fontAlgn="base" latinLnBrk="0" hangingPunct="0">
              <a:lnSpc>
                <a:spcPct val="150000"/>
              </a:lnSpc>
              <a:spcBef>
                <a:spcPts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a:ea typeface="ＭＳ Ｐゴシック"/>
                <a:cs typeface="Times New Roman"/>
              </a:rPr>
              <a:t>Physicist’s way: Potentials</a:t>
            </a:r>
          </a:p>
          <a:p>
            <a:pPr marL="914400" lvl="1" indent="-285750">
              <a:buFont typeface="Arial" pitchFamily="34" charset="0"/>
              <a:buChar char="•"/>
            </a:pPr>
            <a:r>
              <a:rPr lang="en-US" sz="1600" dirty="0">
                <a:solidFill>
                  <a:prstClr val="black"/>
                </a:solidFill>
                <a:latin typeface="Times New Roman"/>
                <a:ea typeface="ＭＳ Ｐゴシック"/>
                <a:cs typeface="Times New Roman"/>
              </a:rPr>
              <a:t>Spherical coordinates</a:t>
            </a:r>
          </a:p>
          <a:p>
            <a:pPr marL="914400" lvl="1" indent="-285750">
              <a:buFont typeface="Arial" pitchFamily="34" charset="0"/>
              <a:buChar char="•"/>
            </a:pPr>
            <a:r>
              <a:rPr kumimoji="0" lang="en-US" sz="1600" b="0" i="0" u="none" strike="noStrike" kern="1200" cap="none" spc="0" normalizeH="0" baseline="0" noProof="0" dirty="0">
                <a:ln>
                  <a:noFill/>
                </a:ln>
                <a:solidFill>
                  <a:prstClr val="black"/>
                </a:solidFill>
                <a:effectLst/>
                <a:uLnTx/>
                <a:uFillTx/>
                <a:latin typeface="Times New Roman"/>
                <a:ea typeface="ＭＳ Ｐゴシック"/>
                <a:cs typeface="Times New Roman"/>
              </a:rPr>
              <a:t>Separation of variables</a:t>
            </a:r>
          </a:p>
          <a:p>
            <a:pPr marL="914400" lvl="1" indent="-285750">
              <a:buFont typeface="Arial" pitchFamily="34" charset="0"/>
              <a:buChar char="•"/>
            </a:pPr>
            <a:r>
              <a:rPr lang="en-US" sz="1600" dirty="0">
                <a:solidFill>
                  <a:prstClr val="black"/>
                </a:solidFill>
                <a:latin typeface="Times New Roman"/>
                <a:ea typeface="ＭＳ Ｐゴシック"/>
                <a:cs typeface="Times New Roman"/>
              </a:rPr>
              <a:t>Spherical harmonics</a:t>
            </a:r>
            <a:endParaRPr kumimoji="0" lang="en-US" sz="1800" b="0" i="0" u="none" strike="noStrike" kern="1200" cap="none" spc="0" normalizeH="0" baseline="0" noProof="0" dirty="0">
              <a:ln>
                <a:noFill/>
              </a:ln>
              <a:solidFill>
                <a:prstClr val="black"/>
              </a:solidFill>
              <a:effectLst/>
              <a:uLnTx/>
              <a:uFillTx/>
              <a:latin typeface="Times New Roman"/>
              <a:ea typeface="ＭＳ Ｐゴシック"/>
              <a:cs typeface="Times New Roman"/>
            </a:endParaRPr>
          </a:p>
          <a:p>
            <a:pPr marL="285750" indent="-285750">
              <a:buFont typeface="Arial" pitchFamily="34" charset="0"/>
              <a:buChar char="•"/>
            </a:pPr>
            <a:r>
              <a:rPr kumimoji="0" lang="en-US" sz="1800" b="0" i="0" u="none" strike="noStrike" kern="1200" cap="none" spc="0" normalizeH="0" baseline="0" noProof="0" dirty="0">
                <a:ln>
                  <a:noFill/>
                </a:ln>
                <a:solidFill>
                  <a:prstClr val="black"/>
                </a:solidFill>
                <a:effectLst/>
                <a:uLnTx/>
                <a:uFillTx/>
                <a:latin typeface="Times New Roman"/>
                <a:ea typeface="ＭＳ Ｐゴシック"/>
                <a:cs typeface="Times New Roman"/>
              </a:rPr>
              <a:t>Linear system approach: Fourier</a:t>
            </a:r>
          </a:p>
        </p:txBody>
      </p:sp>
      <p:graphicFrame>
        <p:nvGraphicFramePr>
          <p:cNvPr id="11" name="Object 12">
            <a:extLst>
              <a:ext uri="{FF2B5EF4-FFF2-40B4-BE49-F238E27FC236}">
                <a16:creationId xmlns:a16="http://schemas.microsoft.com/office/drawing/2014/main" id="{71F36762-3C2F-49CB-B28C-FDDFA901C628}"/>
              </a:ext>
            </a:extLst>
          </p:cNvPr>
          <p:cNvGraphicFramePr>
            <a:graphicFrameLocks noChangeAspect="1"/>
          </p:cNvGraphicFramePr>
          <p:nvPr>
            <p:extLst>
              <p:ext uri="{D42A27DB-BD31-4B8C-83A1-F6EECF244321}">
                <p14:modId xmlns:p14="http://schemas.microsoft.com/office/powerpoint/2010/main" val="344919971"/>
              </p:ext>
            </p:extLst>
          </p:nvPr>
        </p:nvGraphicFramePr>
        <p:xfrm>
          <a:off x="3527425" y="1077912"/>
          <a:ext cx="5083175" cy="427038"/>
        </p:xfrm>
        <a:graphic>
          <a:graphicData uri="http://schemas.openxmlformats.org/presentationml/2006/ole">
            <mc:AlternateContent xmlns:mc="http://schemas.openxmlformats.org/markup-compatibility/2006">
              <mc:Choice xmlns:v="urn:schemas-microsoft-com:vml" Requires="v">
                <p:oleObj spid="_x0000_s2056" name="Equation" r:id="rId4" imgW="5270400" imgH="444240" progId="Equation.DSMT4">
                  <p:embed/>
                </p:oleObj>
              </mc:Choice>
              <mc:Fallback>
                <p:oleObj name="Equation" r:id="rId4" imgW="5270400" imgH="444240" progId="Equation.DSMT4">
                  <p:embed/>
                  <p:pic>
                    <p:nvPicPr>
                      <p:cNvPr id="11" name="Object 12">
                        <a:extLst>
                          <a:ext uri="{FF2B5EF4-FFF2-40B4-BE49-F238E27FC236}">
                            <a16:creationId xmlns:a16="http://schemas.microsoft.com/office/drawing/2014/main" id="{71F36762-3C2F-49CB-B28C-FDDFA901C628}"/>
                          </a:ext>
                        </a:extLst>
                      </p:cNvPr>
                      <p:cNvPicPr>
                        <a:picLocks noChangeAspect="1" noChangeArrowheads="1"/>
                      </p:cNvPicPr>
                      <p:nvPr/>
                    </p:nvPicPr>
                    <p:blipFill>
                      <a:blip r:embed="rId5"/>
                      <a:srcRect/>
                      <a:stretch>
                        <a:fillRect/>
                      </a:stretch>
                    </p:blipFill>
                    <p:spPr bwMode="auto">
                      <a:xfrm>
                        <a:off x="3527425" y="1077912"/>
                        <a:ext cx="5083175" cy="427038"/>
                      </a:xfrm>
                      <a:prstGeom prst="rect">
                        <a:avLst/>
                      </a:prstGeom>
                      <a:noFill/>
                    </p:spPr>
                  </p:pic>
                </p:oleObj>
              </mc:Fallback>
            </mc:AlternateContent>
          </a:graphicData>
        </a:graphic>
      </p:graphicFrame>
      <p:graphicFrame>
        <p:nvGraphicFramePr>
          <p:cNvPr id="12" name="Object 12">
            <a:extLst>
              <a:ext uri="{FF2B5EF4-FFF2-40B4-BE49-F238E27FC236}">
                <a16:creationId xmlns:a16="http://schemas.microsoft.com/office/drawing/2014/main" id="{C8B69466-2B94-4631-AA93-B17C7B05D5C8}"/>
              </a:ext>
            </a:extLst>
          </p:cNvPr>
          <p:cNvGraphicFramePr>
            <a:graphicFrameLocks noChangeAspect="1"/>
          </p:cNvGraphicFramePr>
          <p:nvPr>
            <p:extLst>
              <p:ext uri="{D42A27DB-BD31-4B8C-83A1-F6EECF244321}">
                <p14:modId xmlns:p14="http://schemas.microsoft.com/office/powerpoint/2010/main" val="325636880"/>
              </p:ext>
            </p:extLst>
          </p:nvPr>
        </p:nvGraphicFramePr>
        <p:xfrm>
          <a:off x="3538538" y="1428750"/>
          <a:ext cx="4005262" cy="568926"/>
        </p:xfrm>
        <a:graphic>
          <a:graphicData uri="http://schemas.openxmlformats.org/presentationml/2006/ole">
            <mc:AlternateContent xmlns:mc="http://schemas.openxmlformats.org/markup-compatibility/2006">
              <mc:Choice xmlns:v="urn:schemas-microsoft-com:vml" Requires="v">
                <p:oleObj spid="_x0000_s2057" name="Equation" r:id="rId6" imgW="4152600" imgH="545760" progId="Equation.DSMT4">
                  <p:embed/>
                </p:oleObj>
              </mc:Choice>
              <mc:Fallback>
                <p:oleObj name="Equation" r:id="rId6" imgW="4152600" imgH="545760" progId="Equation.DSMT4">
                  <p:embed/>
                  <p:pic>
                    <p:nvPicPr>
                      <p:cNvPr id="12" name="Object 12">
                        <a:extLst>
                          <a:ext uri="{FF2B5EF4-FFF2-40B4-BE49-F238E27FC236}">
                            <a16:creationId xmlns:a16="http://schemas.microsoft.com/office/drawing/2014/main" id="{C8B69466-2B94-4631-AA93-B17C7B05D5C8}"/>
                          </a:ext>
                        </a:extLst>
                      </p:cNvPr>
                      <p:cNvPicPr>
                        <a:picLocks noChangeAspect="1" noChangeArrowheads="1"/>
                      </p:cNvPicPr>
                      <p:nvPr/>
                    </p:nvPicPr>
                    <p:blipFill>
                      <a:blip r:embed="rId7"/>
                      <a:srcRect/>
                      <a:stretch>
                        <a:fillRect/>
                      </a:stretch>
                    </p:blipFill>
                    <p:spPr bwMode="auto">
                      <a:xfrm>
                        <a:off x="3538538" y="1428750"/>
                        <a:ext cx="4005262" cy="568926"/>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F5897C1F-0D03-44AB-85CA-CFA3153CFFE5}"/>
              </a:ext>
            </a:extLst>
          </p:cNvPr>
          <p:cNvGraphicFramePr>
            <a:graphicFrameLocks noChangeAspect="1"/>
          </p:cNvGraphicFramePr>
          <p:nvPr>
            <p:extLst>
              <p:ext uri="{D42A27DB-BD31-4B8C-83A1-F6EECF244321}">
                <p14:modId xmlns:p14="http://schemas.microsoft.com/office/powerpoint/2010/main" val="3375147815"/>
              </p:ext>
            </p:extLst>
          </p:nvPr>
        </p:nvGraphicFramePr>
        <p:xfrm>
          <a:off x="3592513" y="2489200"/>
          <a:ext cx="4960937" cy="463550"/>
        </p:xfrm>
        <a:graphic>
          <a:graphicData uri="http://schemas.openxmlformats.org/presentationml/2006/ole">
            <mc:AlternateContent xmlns:mc="http://schemas.openxmlformats.org/markup-compatibility/2006">
              <mc:Choice xmlns:v="urn:schemas-microsoft-com:vml" Requires="v">
                <p:oleObj spid="_x0000_s2058" name="Equation" r:id="rId8" imgW="5143320" imgH="444240" progId="Equation.DSMT4">
                  <p:embed/>
                </p:oleObj>
              </mc:Choice>
              <mc:Fallback>
                <p:oleObj name="Equation" r:id="rId8" imgW="5143320" imgH="444240" progId="Equation.DSMT4">
                  <p:embed/>
                  <p:pic>
                    <p:nvPicPr>
                      <p:cNvPr id="13" name="Object 12">
                        <a:extLst>
                          <a:ext uri="{FF2B5EF4-FFF2-40B4-BE49-F238E27FC236}">
                            <a16:creationId xmlns:a16="http://schemas.microsoft.com/office/drawing/2014/main" id="{F5897C1F-0D03-44AB-85CA-CFA3153CFFE5}"/>
                          </a:ext>
                        </a:extLst>
                      </p:cNvPr>
                      <p:cNvPicPr>
                        <a:picLocks noChangeAspect="1" noChangeArrowheads="1"/>
                      </p:cNvPicPr>
                      <p:nvPr/>
                    </p:nvPicPr>
                    <p:blipFill>
                      <a:blip r:embed="rId9"/>
                      <a:srcRect/>
                      <a:stretch>
                        <a:fillRect/>
                      </a:stretch>
                    </p:blipFill>
                    <p:spPr bwMode="auto">
                      <a:xfrm>
                        <a:off x="3592513" y="2489200"/>
                        <a:ext cx="4960937" cy="463550"/>
                      </a:xfrm>
                      <a:prstGeom prst="rect">
                        <a:avLst/>
                      </a:prstGeom>
                      <a:noFill/>
                    </p:spPr>
                  </p:pic>
                </p:oleObj>
              </mc:Fallback>
            </mc:AlternateContent>
          </a:graphicData>
        </a:graphic>
      </p:graphicFrame>
      <p:graphicFrame>
        <p:nvGraphicFramePr>
          <p:cNvPr id="14" name="Object 12">
            <a:extLst>
              <a:ext uri="{FF2B5EF4-FFF2-40B4-BE49-F238E27FC236}">
                <a16:creationId xmlns:a16="http://schemas.microsoft.com/office/drawing/2014/main" id="{FCB6EF38-D29E-437C-AEAE-F7F748695AE3}"/>
              </a:ext>
            </a:extLst>
          </p:cNvPr>
          <p:cNvGraphicFramePr>
            <a:graphicFrameLocks noChangeAspect="1"/>
          </p:cNvGraphicFramePr>
          <p:nvPr>
            <p:extLst>
              <p:ext uri="{D42A27DB-BD31-4B8C-83A1-F6EECF244321}">
                <p14:modId xmlns:p14="http://schemas.microsoft.com/office/powerpoint/2010/main" val="542114449"/>
              </p:ext>
            </p:extLst>
          </p:nvPr>
        </p:nvGraphicFramePr>
        <p:xfrm>
          <a:off x="3614737" y="2989263"/>
          <a:ext cx="5376863" cy="268287"/>
        </p:xfrm>
        <a:graphic>
          <a:graphicData uri="http://schemas.openxmlformats.org/presentationml/2006/ole">
            <mc:AlternateContent xmlns:mc="http://schemas.openxmlformats.org/markup-compatibility/2006">
              <mc:Choice xmlns:v="urn:schemas-microsoft-com:vml" Requires="v">
                <p:oleObj spid="_x0000_s2059" name="Equation" r:id="rId10" imgW="5574960" imgH="279360" progId="Equation.DSMT4">
                  <p:embed/>
                </p:oleObj>
              </mc:Choice>
              <mc:Fallback>
                <p:oleObj name="Equation" r:id="rId10" imgW="5574960" imgH="279360" progId="Equation.DSMT4">
                  <p:embed/>
                  <p:pic>
                    <p:nvPicPr>
                      <p:cNvPr id="14" name="Object 12">
                        <a:extLst>
                          <a:ext uri="{FF2B5EF4-FFF2-40B4-BE49-F238E27FC236}">
                            <a16:creationId xmlns:a16="http://schemas.microsoft.com/office/drawing/2014/main" id="{FCB6EF38-D29E-437C-AEAE-F7F748695AE3}"/>
                          </a:ext>
                        </a:extLst>
                      </p:cNvPr>
                      <p:cNvPicPr>
                        <a:picLocks noChangeAspect="1" noChangeArrowheads="1"/>
                      </p:cNvPicPr>
                      <p:nvPr/>
                    </p:nvPicPr>
                    <p:blipFill>
                      <a:blip r:embed="rId11"/>
                      <a:srcRect/>
                      <a:stretch>
                        <a:fillRect/>
                      </a:stretch>
                    </p:blipFill>
                    <p:spPr bwMode="auto">
                      <a:xfrm>
                        <a:off x="3614737" y="2989263"/>
                        <a:ext cx="5376863" cy="268287"/>
                      </a:xfrm>
                      <a:prstGeom prst="rect">
                        <a:avLst/>
                      </a:prstGeom>
                      <a:noFill/>
                    </p:spPr>
                  </p:pic>
                </p:oleObj>
              </mc:Fallback>
            </mc:AlternateContent>
          </a:graphicData>
        </a:graphic>
      </p:graphicFrame>
      <p:graphicFrame>
        <p:nvGraphicFramePr>
          <p:cNvPr id="15" name="Object 12">
            <a:extLst>
              <a:ext uri="{FF2B5EF4-FFF2-40B4-BE49-F238E27FC236}">
                <a16:creationId xmlns:a16="http://schemas.microsoft.com/office/drawing/2014/main" id="{905C6892-0BE3-4A42-BAA1-5B2C0BAC23F9}"/>
              </a:ext>
            </a:extLst>
          </p:cNvPr>
          <p:cNvGraphicFramePr>
            <a:graphicFrameLocks noChangeAspect="1"/>
          </p:cNvGraphicFramePr>
          <p:nvPr>
            <p:extLst>
              <p:ext uri="{D42A27DB-BD31-4B8C-83A1-F6EECF244321}">
                <p14:modId xmlns:p14="http://schemas.microsoft.com/office/powerpoint/2010/main" val="986579740"/>
              </p:ext>
            </p:extLst>
          </p:nvPr>
        </p:nvGraphicFramePr>
        <p:xfrm>
          <a:off x="152400" y="3105150"/>
          <a:ext cx="7264400" cy="963612"/>
        </p:xfrm>
        <a:graphic>
          <a:graphicData uri="http://schemas.openxmlformats.org/presentationml/2006/ole">
            <mc:AlternateContent xmlns:mc="http://schemas.openxmlformats.org/markup-compatibility/2006">
              <mc:Choice xmlns:v="urn:schemas-microsoft-com:vml" Requires="v">
                <p:oleObj spid="_x0000_s2060" name="Equation" r:id="rId12" imgW="7530840" imgH="1002960" progId="Equation.DSMT4">
                  <p:embed/>
                </p:oleObj>
              </mc:Choice>
              <mc:Fallback>
                <p:oleObj name="Equation" r:id="rId12" imgW="7530840" imgH="1002960" progId="Equation.DSMT4">
                  <p:embed/>
                  <p:pic>
                    <p:nvPicPr>
                      <p:cNvPr id="15" name="Object 12">
                        <a:extLst>
                          <a:ext uri="{FF2B5EF4-FFF2-40B4-BE49-F238E27FC236}">
                            <a16:creationId xmlns:a16="http://schemas.microsoft.com/office/drawing/2014/main" id="{905C6892-0BE3-4A42-BAA1-5B2C0BAC23F9}"/>
                          </a:ext>
                        </a:extLst>
                      </p:cNvPr>
                      <p:cNvPicPr>
                        <a:picLocks noChangeAspect="1" noChangeArrowheads="1"/>
                      </p:cNvPicPr>
                      <p:nvPr/>
                    </p:nvPicPr>
                    <p:blipFill>
                      <a:blip r:embed="rId13"/>
                      <a:srcRect/>
                      <a:stretch>
                        <a:fillRect/>
                      </a:stretch>
                    </p:blipFill>
                    <p:spPr bwMode="auto">
                      <a:xfrm>
                        <a:off x="152400" y="3105150"/>
                        <a:ext cx="7264400" cy="963612"/>
                      </a:xfrm>
                      <a:prstGeom prst="rect">
                        <a:avLst/>
                      </a:prstGeom>
                      <a:noFill/>
                    </p:spPr>
                  </p:pic>
                </p:oleObj>
              </mc:Fallback>
            </mc:AlternateContent>
          </a:graphicData>
        </a:graphic>
      </p:graphicFrame>
      <p:graphicFrame>
        <p:nvGraphicFramePr>
          <p:cNvPr id="16" name="Object 12">
            <a:extLst>
              <a:ext uri="{FF2B5EF4-FFF2-40B4-BE49-F238E27FC236}">
                <a16:creationId xmlns:a16="http://schemas.microsoft.com/office/drawing/2014/main" id="{1656606E-1A68-42E3-8EC4-D3A91A0F7040}"/>
              </a:ext>
            </a:extLst>
          </p:cNvPr>
          <p:cNvGraphicFramePr>
            <a:graphicFrameLocks noChangeAspect="1"/>
          </p:cNvGraphicFramePr>
          <p:nvPr>
            <p:extLst>
              <p:ext uri="{D42A27DB-BD31-4B8C-83A1-F6EECF244321}">
                <p14:modId xmlns:p14="http://schemas.microsoft.com/office/powerpoint/2010/main" val="2619502486"/>
              </p:ext>
            </p:extLst>
          </p:nvPr>
        </p:nvGraphicFramePr>
        <p:xfrm>
          <a:off x="3565525" y="1885950"/>
          <a:ext cx="4054475" cy="647700"/>
        </p:xfrm>
        <a:graphic>
          <a:graphicData uri="http://schemas.openxmlformats.org/presentationml/2006/ole">
            <mc:AlternateContent xmlns:mc="http://schemas.openxmlformats.org/markup-compatibility/2006">
              <mc:Choice xmlns:v="urn:schemas-microsoft-com:vml" Requires="v">
                <p:oleObj spid="_x0000_s2061" name="Equation" r:id="rId14" imgW="4203360" imgH="622080" progId="Equation.DSMT4">
                  <p:embed/>
                </p:oleObj>
              </mc:Choice>
              <mc:Fallback>
                <p:oleObj name="Equation" r:id="rId14" imgW="4203360" imgH="622080" progId="Equation.DSMT4">
                  <p:embed/>
                  <p:pic>
                    <p:nvPicPr>
                      <p:cNvPr id="16" name="Object 12">
                        <a:extLst>
                          <a:ext uri="{FF2B5EF4-FFF2-40B4-BE49-F238E27FC236}">
                            <a16:creationId xmlns:a16="http://schemas.microsoft.com/office/drawing/2014/main" id="{1656606E-1A68-42E3-8EC4-D3A91A0F7040}"/>
                          </a:ext>
                        </a:extLst>
                      </p:cNvPr>
                      <p:cNvPicPr>
                        <a:picLocks noChangeAspect="1" noChangeArrowheads="1"/>
                      </p:cNvPicPr>
                      <p:nvPr/>
                    </p:nvPicPr>
                    <p:blipFill>
                      <a:blip r:embed="rId15"/>
                      <a:srcRect/>
                      <a:stretch>
                        <a:fillRect/>
                      </a:stretch>
                    </p:blipFill>
                    <p:spPr bwMode="auto">
                      <a:xfrm>
                        <a:off x="3565525" y="1885950"/>
                        <a:ext cx="4054475" cy="647700"/>
                      </a:xfrm>
                      <a:prstGeom prst="rect">
                        <a:avLst/>
                      </a:prstGeom>
                      <a:noFill/>
                    </p:spPr>
                  </p:pic>
                </p:oleObj>
              </mc:Fallback>
            </mc:AlternateContent>
          </a:graphicData>
        </a:graphic>
      </p:graphicFrame>
      <p:graphicFrame>
        <p:nvGraphicFramePr>
          <p:cNvPr id="17" name="Object 12">
            <a:extLst>
              <a:ext uri="{FF2B5EF4-FFF2-40B4-BE49-F238E27FC236}">
                <a16:creationId xmlns:a16="http://schemas.microsoft.com/office/drawing/2014/main" id="{611EBA9B-2638-456D-B6E9-10AF30CD4A70}"/>
              </a:ext>
            </a:extLst>
          </p:cNvPr>
          <p:cNvGraphicFramePr>
            <a:graphicFrameLocks noChangeAspect="1"/>
          </p:cNvGraphicFramePr>
          <p:nvPr>
            <p:extLst>
              <p:ext uri="{D42A27DB-BD31-4B8C-83A1-F6EECF244321}">
                <p14:modId xmlns:p14="http://schemas.microsoft.com/office/powerpoint/2010/main" val="3288146021"/>
              </p:ext>
            </p:extLst>
          </p:nvPr>
        </p:nvGraphicFramePr>
        <p:xfrm>
          <a:off x="1252537" y="4019550"/>
          <a:ext cx="7510463" cy="500063"/>
        </p:xfrm>
        <a:graphic>
          <a:graphicData uri="http://schemas.openxmlformats.org/presentationml/2006/ole">
            <mc:AlternateContent xmlns:mc="http://schemas.openxmlformats.org/markup-compatibility/2006">
              <mc:Choice xmlns:v="urn:schemas-microsoft-com:vml" Requires="v">
                <p:oleObj spid="_x0000_s2062" name="Equation" r:id="rId16" imgW="7785000" imgH="520560" progId="Equation.DSMT4">
                  <p:embed/>
                </p:oleObj>
              </mc:Choice>
              <mc:Fallback>
                <p:oleObj name="Equation" r:id="rId16" imgW="7785000" imgH="520560" progId="Equation.DSMT4">
                  <p:embed/>
                  <p:pic>
                    <p:nvPicPr>
                      <p:cNvPr id="17" name="Object 12">
                        <a:extLst>
                          <a:ext uri="{FF2B5EF4-FFF2-40B4-BE49-F238E27FC236}">
                            <a16:creationId xmlns:a16="http://schemas.microsoft.com/office/drawing/2014/main" id="{611EBA9B-2638-456D-B6E9-10AF30CD4A70}"/>
                          </a:ext>
                        </a:extLst>
                      </p:cNvPr>
                      <p:cNvPicPr>
                        <a:picLocks noChangeAspect="1" noChangeArrowheads="1"/>
                      </p:cNvPicPr>
                      <p:nvPr/>
                    </p:nvPicPr>
                    <p:blipFill>
                      <a:blip r:embed="rId17"/>
                      <a:srcRect/>
                      <a:stretch>
                        <a:fillRect/>
                      </a:stretch>
                    </p:blipFill>
                    <p:spPr bwMode="auto">
                      <a:xfrm>
                        <a:off x="1252537" y="4019550"/>
                        <a:ext cx="7510463" cy="500063"/>
                      </a:xfrm>
                      <a:prstGeom prst="rect">
                        <a:avLst/>
                      </a:prstGeom>
                      <a:noFill/>
                    </p:spPr>
                  </p:pic>
                </p:oleObj>
              </mc:Fallback>
            </mc:AlternateContent>
          </a:graphicData>
        </a:graphic>
      </p:graphicFrame>
    </p:spTree>
    <p:extLst>
      <p:ext uri="{BB962C8B-B14F-4D97-AF65-F5344CB8AC3E}">
        <p14:creationId xmlns:p14="http://schemas.microsoft.com/office/powerpoint/2010/main" val="2490465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5930" y="228321"/>
            <a:ext cx="8232139" cy="369332"/>
          </a:xfrm>
          <a:prstGeom prst="rect">
            <a:avLst/>
          </a:prstGeom>
        </p:spPr>
        <p:txBody>
          <a:bodyPr vert="horz" wrap="square" lIns="0" tIns="0" rIns="0" bIns="0" rtlCol="0">
            <a:spAutoFit/>
          </a:bodyPr>
          <a:lstStyle/>
          <a:p>
            <a:pPr marL="12700">
              <a:lnSpc>
                <a:spcPct val="100000"/>
              </a:lnSpc>
            </a:pPr>
            <a:r>
              <a:rPr lang="en-US" spc="-40" dirty="0"/>
              <a:t>NYU WIRELESS INDUSTRIAL AFFILIATES</a:t>
            </a:r>
            <a:endParaRPr spc="-40" dirty="0"/>
          </a:p>
        </p:txBody>
      </p:sp>
      <p:sp>
        <p:nvSpPr>
          <p:cNvPr id="10" name="object 10"/>
          <p:cNvSpPr txBox="1">
            <a:spLocks noGrp="1"/>
          </p:cNvSpPr>
          <p:nvPr>
            <p:ph type="ftr" sz="quarter" idx="5"/>
          </p:nvPr>
        </p:nvSpPr>
        <p:spPr>
          <a:xfrm>
            <a:off x="8554836" y="4718128"/>
            <a:ext cx="451484" cy="288925"/>
          </a:xfrm>
          <a:prstGeom prst="rect">
            <a:avLst/>
          </a:prstGeom>
        </p:spPr>
        <p:txBody>
          <a:bodyPr vert="horz" wrap="square" lIns="0" tIns="0" rIns="0" bIns="0" rtlCol="0">
            <a:spAutoFit/>
          </a:bodyPr>
          <a:lstStyle>
            <a:defPPr>
              <a:defRPr lang="en-US"/>
            </a:defPPr>
            <a:lvl1pPr marL="0" algn="l" defTabSz="914400" rtl="0" eaLnBrk="1" latinLnBrk="0" hangingPunct="1">
              <a:defRPr sz="1450" b="1" i="0" u="sng" kern="1200">
                <a:solidFill>
                  <a:schemeClr val="bg1"/>
                </a:solidFill>
                <a:latin typeface="Gill Sans MT"/>
                <a:ea typeface="+mn-ea"/>
                <a:cs typeface="Gill Sans M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660"/>
              </a:lnSpc>
            </a:pPr>
            <a:r>
              <a:rPr lang="es-ES" spc="-35"/>
              <a:t>NYU</a:t>
            </a:r>
          </a:p>
          <a:p>
            <a:pPr marL="26034">
              <a:lnSpc>
                <a:spcPts val="640"/>
              </a:lnSpc>
            </a:pPr>
            <a:r>
              <a:rPr lang="es-ES" sz="600" u="none" spc="-10"/>
              <a:t>WIRELE</a:t>
            </a:r>
            <a:r>
              <a:rPr lang="es-ES" sz="600" u="none" spc="-15"/>
              <a:t>S</a:t>
            </a:r>
            <a:r>
              <a:rPr lang="es-ES" sz="600" u="none" spc="25"/>
              <a:t>S</a:t>
            </a:r>
            <a:endParaRPr sz="600"/>
          </a:p>
        </p:txBody>
      </p:sp>
      <p:sp>
        <p:nvSpPr>
          <p:cNvPr id="11" name="object 11"/>
          <p:cNvSpPr txBox="1">
            <a:spLocks noGrp="1"/>
          </p:cNvSpPr>
          <p:nvPr>
            <p:ph type="dt" sz="half" idx="6"/>
          </p:nvPr>
        </p:nvSpPr>
        <p:spPr>
          <a:xfrm>
            <a:off x="4092177" y="4932772"/>
            <a:ext cx="962660" cy="114300"/>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lang="es-ES" spc="-10"/>
              <a:t>©</a:t>
            </a:r>
            <a:r>
              <a:rPr lang="es-ES" spc="5"/>
              <a:t> </a:t>
            </a:r>
            <a:r>
              <a:rPr lang="es-ES"/>
              <a:t>2019 </a:t>
            </a:r>
            <a:r>
              <a:rPr lang="es-ES" spc="-10"/>
              <a:t>NY</a:t>
            </a:r>
            <a:r>
              <a:rPr lang="es-ES"/>
              <a:t>U</a:t>
            </a:r>
            <a:r>
              <a:rPr lang="es-ES" spc="-10"/>
              <a:t> W</a:t>
            </a:r>
            <a:r>
              <a:rPr lang="es-ES"/>
              <a:t>I</a:t>
            </a:r>
            <a:r>
              <a:rPr lang="es-ES" spc="-10"/>
              <a:t>RELE</a:t>
            </a:r>
            <a:r>
              <a:rPr lang="es-ES" spc="-5"/>
              <a:t>S</a:t>
            </a:r>
            <a:r>
              <a:rPr lang="es-ES"/>
              <a:t>S</a:t>
            </a:r>
            <a:endParaRPr dirty="0"/>
          </a:p>
        </p:txBody>
      </p:sp>
      <p:sp>
        <p:nvSpPr>
          <p:cNvPr id="12" name="object 12"/>
          <p:cNvSpPr txBox="1">
            <a:spLocks noGrp="1"/>
          </p:cNvSpPr>
          <p:nvPr>
            <p:ph type="sldNum" sz="quarter" idx="7"/>
          </p:nvPr>
        </p:nvSpPr>
        <p:spPr>
          <a:xfrm>
            <a:off x="7724612" y="4943347"/>
            <a:ext cx="153034" cy="127000"/>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6200">
              <a:lnSpc>
                <a:spcPct val="100000"/>
              </a:lnSpc>
            </a:pPr>
            <a:fld id="{81D60167-4931-47E6-BA6A-407CBD079E47}" type="slidenum">
              <a:rPr lang="es-BH" spc="-5" smtClean="0"/>
              <a:pPr marL="76200">
                <a:lnSpc>
                  <a:spcPct val="100000"/>
                </a:lnSpc>
              </a:pPr>
              <a:t>17</a:t>
            </a:fld>
            <a:endParaRPr spc="-5" dirty="0"/>
          </a:p>
        </p:txBody>
      </p:sp>
      <p:pic>
        <p:nvPicPr>
          <p:cNvPr id="15" name="affiliate-homepage-logos" descr="At&amp;t Cablelabs Cablevision Ericsson Huawei Intel Interdigital Keysight L3 Communications National Instruments Nextlink Nokia Qualcomm UMC SiBeam Straightpath"/>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146231"/>
            <a:ext cx="3776425" cy="3399616"/>
          </a:xfrm>
          <a:prstGeom prst="rect">
            <a:avLst/>
          </a:prstGeom>
          <a:noFill/>
          <a:ln>
            <a:noFill/>
          </a:ln>
        </p:spPr>
      </p:pic>
    </p:spTree>
    <p:extLst>
      <p:ext uri="{BB962C8B-B14F-4D97-AF65-F5344CB8AC3E}">
        <p14:creationId xmlns:p14="http://schemas.microsoft.com/office/powerpoint/2010/main" val="2387027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718550" y="4824413"/>
            <a:ext cx="374650" cy="274637"/>
          </a:xfrm>
          <a:prstGeom prst="rect">
            <a:avLst/>
          </a:prstGeom>
        </p:spPr>
        <p:txBody>
          <a:bodyPr/>
          <a:lstStyle/>
          <a:p>
            <a:fld id="{642E64D6-2E46-B644-B864-A9834A287438}" type="slidenum">
              <a:rPr lang="en-US" smtClean="0">
                <a:solidFill>
                  <a:prstClr val="black">
                    <a:tint val="75000"/>
                  </a:prstClr>
                </a:solidFill>
                <a:latin typeface="Times New Roman" panose="02020603050405020304" pitchFamily="18" charset="0"/>
                <a:cs typeface="Times New Roman" panose="02020603050405020304" pitchFamily="18" charset="0"/>
              </a:rPr>
              <a:pPr/>
              <a:t>2</a:t>
            </a:fld>
            <a:endParaRPr lang="en-US" dirty="0">
              <a:solidFill>
                <a:prstClr val="black">
                  <a:tint val="75000"/>
                </a:prstClr>
              </a:solidFill>
              <a:latin typeface="Times New Roman" panose="02020603050405020304" pitchFamily="18" charset="0"/>
              <a:cs typeface="Times New Roman" panose="02020603050405020304" pitchFamily="18" charset="0"/>
            </a:endParaRPr>
          </a:p>
        </p:txBody>
      </p:sp>
      <p:sp>
        <p:nvSpPr>
          <p:cNvPr id="35" name="Title 3">
            <a:extLst>
              <a:ext uri="{FF2B5EF4-FFF2-40B4-BE49-F238E27FC236}">
                <a16:creationId xmlns:a16="http://schemas.microsoft.com/office/drawing/2014/main" id="{5567BB0E-26D4-8E40-9A6C-5F57E9BA81AC}"/>
              </a:ext>
            </a:extLst>
          </p:cNvPr>
          <p:cNvSpPr>
            <a:spLocks noGrp="1"/>
          </p:cNvSpPr>
          <p:nvPr>
            <p:ph type="title"/>
          </p:nvPr>
        </p:nvSpPr>
        <p:spPr>
          <a:xfrm>
            <a:off x="1574277" y="0"/>
            <a:ext cx="6426724" cy="609600"/>
          </a:xfrm>
        </p:spPr>
        <p:txBody>
          <a:bodyPr>
            <a:noAutofit/>
          </a:bodyPr>
          <a:lstStyle/>
          <a:p>
            <a:r>
              <a:rPr lang="en-US" altLang="zh-CN" sz="2400" b="1" dirty="0">
                <a:solidFill>
                  <a:schemeClr val="bg1"/>
                </a:solidFill>
                <a:latin typeface="Times New Roman" panose="02020603050405020304" pitchFamily="18" charset="0"/>
                <a:cs typeface="Times New Roman" panose="02020603050405020304" pitchFamily="18" charset="0"/>
              </a:rPr>
              <a:t>Consumption</a:t>
            </a:r>
            <a:r>
              <a:rPr lang="zh-CN" altLang="en-US" sz="2400" b="1" dirty="0">
                <a:solidFill>
                  <a:schemeClr val="bg1"/>
                </a:solidFill>
                <a:latin typeface="Times New Roman" panose="02020603050405020304" pitchFamily="18" charset="0"/>
                <a:cs typeface="Times New Roman" panose="02020603050405020304" pitchFamily="18" charset="0"/>
              </a:rPr>
              <a:t> </a:t>
            </a:r>
            <a:r>
              <a:rPr lang="en-US" altLang="zh-CN" sz="2400" b="1" dirty="0">
                <a:solidFill>
                  <a:schemeClr val="bg1"/>
                </a:solidFill>
                <a:latin typeface="Times New Roman" panose="02020603050405020304" pitchFamily="18" charset="0"/>
                <a:cs typeface="Times New Roman" panose="02020603050405020304" pitchFamily="18" charset="0"/>
              </a:rPr>
              <a:t>Factor</a:t>
            </a:r>
            <a:r>
              <a:rPr lang="zh-CN" altLang="en-US" sz="2400" b="1" dirty="0">
                <a:solidFill>
                  <a:schemeClr val="bg1"/>
                </a:solidFill>
                <a:latin typeface="Times New Roman" panose="02020603050405020304" pitchFamily="18" charset="0"/>
                <a:cs typeface="Times New Roman" panose="02020603050405020304" pitchFamily="18" charset="0"/>
              </a:rPr>
              <a:t> </a:t>
            </a:r>
            <a:r>
              <a:rPr lang="en-US" altLang="zh-CN" sz="2400" b="1" dirty="0">
                <a:solidFill>
                  <a:schemeClr val="bg1"/>
                </a:solidFill>
                <a:latin typeface="Times New Roman" panose="02020603050405020304" pitchFamily="18" charset="0"/>
                <a:cs typeface="Times New Roman" panose="02020603050405020304" pitchFamily="18" charset="0"/>
              </a:rPr>
              <a:t>Theory</a:t>
            </a:r>
            <a:endParaRPr lang="en-US" sz="2400" b="1" dirty="0">
              <a:latin typeface="Times New Roman" panose="02020603050405020304" pitchFamily="18" charset="0"/>
              <a:cs typeface="Times New Roman" panose="02020603050405020304" pitchFamily="18" charset="0"/>
            </a:endParaRPr>
          </a:p>
        </p:txBody>
      </p:sp>
      <p:sp>
        <p:nvSpPr>
          <p:cNvPr id="36" name="Text Placeholder 1">
            <a:extLst>
              <a:ext uri="{FF2B5EF4-FFF2-40B4-BE49-F238E27FC236}">
                <a16:creationId xmlns:a16="http://schemas.microsoft.com/office/drawing/2014/main" id="{285A8D00-C8AA-9C43-97C1-D7D00E219AC7}"/>
              </a:ext>
            </a:extLst>
          </p:cNvPr>
          <p:cNvSpPr txBox="1">
            <a:spLocks/>
          </p:cNvSpPr>
          <p:nvPr/>
        </p:nvSpPr>
        <p:spPr>
          <a:xfrm>
            <a:off x="124293" y="712123"/>
            <a:ext cx="7483137" cy="309600"/>
          </a:xfrm>
          <a:prstGeom prst="rect">
            <a:avLst/>
          </a:prstGeom>
        </p:spPr>
        <p:txBody>
          <a:bodyPr/>
          <a:lstStyle>
            <a:lvl1pPr marL="342900" indent="-342900" algn="l" defTabSz="457200" rtl="0" eaLnBrk="0" fontAlgn="base" hangingPunct="0">
              <a:spcBef>
                <a:spcPct val="20000"/>
              </a:spcBef>
              <a:spcAft>
                <a:spcPct val="0"/>
              </a:spcAft>
              <a:buFont typeface="Arial" pitchFamily="34" charset="0"/>
              <a:defRPr sz="2400" kern="1200">
                <a:solidFill>
                  <a:schemeClr val="tx1"/>
                </a:solidFill>
                <a:latin typeface="+mn-lt"/>
                <a:ea typeface="ＭＳ Ｐゴシック" charset="0"/>
                <a:cs typeface="ＭＳ Ｐゴシック" charset="0"/>
              </a:defRPr>
            </a:lvl1pPr>
            <a:lvl2pPr marL="628650" indent="-17145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ＭＳ Ｐゴシック" charset="0"/>
                <a:cs typeface="+mn-cs"/>
              </a:defRPr>
            </a:lvl2pPr>
            <a:lvl3pPr marL="1085850" indent="-17145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Courier New" pitchFamily="49" charset="0"/>
              <a:buChar char="o"/>
              <a:defRPr sz="1400" kern="1200">
                <a:solidFill>
                  <a:schemeClr val="tx1"/>
                </a:solidFill>
                <a:latin typeface="+mn-lt"/>
                <a:ea typeface="ＭＳ Ｐゴシック" charset="0"/>
                <a:cs typeface="+mn-cs"/>
              </a:defRPr>
            </a:lvl4pPr>
            <a:lvl5pPr marL="2114550" indent="-285750" algn="l" defTabSz="457200" rtl="0" eaLnBrk="0" fontAlgn="base" hangingPunct="0">
              <a:spcBef>
                <a:spcPct val="20000"/>
              </a:spcBef>
              <a:spcAft>
                <a:spcPct val="0"/>
              </a:spcAft>
              <a:buFont typeface="Wingdings" pitchFamily="2" charset="2"/>
              <a:buChar char="Ø"/>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latin typeface="Times New Roman" panose="02020603050405020304" pitchFamily="18" charset="0"/>
              <a:cs typeface="Times New Roman" panose="02020603050405020304" pitchFamily="18" charset="0"/>
            </a:endParaRPr>
          </a:p>
        </p:txBody>
      </p:sp>
      <p:pic>
        <p:nvPicPr>
          <p:cNvPr id="37" name="Picture 36" descr="Diagram&#10;&#10;Description automatically generated">
            <a:extLst>
              <a:ext uri="{FF2B5EF4-FFF2-40B4-BE49-F238E27FC236}">
                <a16:creationId xmlns:a16="http://schemas.microsoft.com/office/drawing/2014/main" id="{6824BB74-CA06-C44C-9C77-36FAFEBD4B2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44953" y="1550672"/>
            <a:ext cx="3415604" cy="2870748"/>
          </a:xfrm>
          <a:prstGeom prst="rect">
            <a:avLst/>
          </a:prstGeom>
        </p:spPr>
      </p:pic>
      <p:sp>
        <p:nvSpPr>
          <p:cNvPr id="40" name="Footer Placeholder 1">
            <a:extLst>
              <a:ext uri="{FF2B5EF4-FFF2-40B4-BE49-F238E27FC236}">
                <a16:creationId xmlns:a16="http://schemas.microsoft.com/office/drawing/2014/main" id="{A0537016-DEAD-F54F-88F1-C87CB1BF7C0A}"/>
              </a:ext>
            </a:extLst>
          </p:cNvPr>
          <p:cNvSpPr txBox="1">
            <a:spLocks/>
          </p:cNvSpPr>
          <p:nvPr/>
        </p:nvSpPr>
        <p:spPr>
          <a:xfrm>
            <a:off x="124293" y="4513590"/>
            <a:ext cx="8262704" cy="58546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r>
              <a:rPr lang="en-US" sz="900" dirty="0">
                <a:latin typeface="Times New Roman" panose="02020603050405020304" pitchFamily="18" charset="0"/>
                <a:cs typeface="Times New Roman" panose="02020603050405020304" pitchFamily="18" charset="0"/>
              </a:rPr>
              <a:t>[1] J. N. Murdock and T. S. Rappaport, “</a:t>
            </a:r>
            <a:r>
              <a:rPr lang="en-US" sz="900" dirty="0">
                <a:latin typeface="Times New Roman" panose="02020603050405020304" pitchFamily="18" charset="0"/>
                <a:cs typeface="Times New Roman" panose="02020603050405020304" pitchFamily="18" charset="0"/>
                <a:hlinkClick r:id="rId4"/>
              </a:rPr>
              <a:t>Consumption factor and power- efficiency factor: A theory for evaluating the energy efficiency of cascaded communication systems</a:t>
            </a:r>
            <a:r>
              <a:rPr lang="en-US" sz="900" dirty="0">
                <a:latin typeface="Times New Roman" panose="02020603050405020304" pitchFamily="18" charset="0"/>
                <a:cs typeface="Times New Roman" panose="02020603050405020304" pitchFamily="18" charset="0"/>
              </a:rPr>
              <a:t>,” </a:t>
            </a:r>
            <a:r>
              <a:rPr lang="en-US" altLang="zh-CN" sz="900" dirty="0">
                <a:latin typeface="Times New Roman" panose="02020603050405020304" pitchFamily="18" charset="0"/>
                <a:cs typeface="Times New Roman" panose="02020603050405020304" pitchFamily="18" charset="0"/>
              </a:rPr>
              <a:t>in</a:t>
            </a:r>
            <a:r>
              <a:rPr lang="zh-CN" altLang="en-US" sz="900" dirty="0">
                <a:latin typeface="Times New Roman" panose="02020603050405020304" pitchFamily="18" charset="0"/>
                <a:cs typeface="Times New Roman" panose="02020603050405020304" pitchFamily="18" charset="0"/>
              </a:rPr>
              <a:t> </a:t>
            </a:r>
            <a:r>
              <a:rPr lang="en-US" sz="900" dirty="0">
                <a:latin typeface="Times New Roman" panose="02020603050405020304" pitchFamily="18" charset="0"/>
                <a:cs typeface="Times New Roman" panose="02020603050405020304" pitchFamily="18" charset="0"/>
              </a:rPr>
              <a:t>IEEE Journal on Selected Areas in Communications, vol. 32, no. 2, pp. 221–236, Feb. 2014. </a:t>
            </a:r>
          </a:p>
          <a:p>
            <a:r>
              <a:rPr lang="en-US" altLang="zh-CN" sz="900" dirty="0">
                <a:latin typeface="Times New Roman" panose="02020603050405020304" pitchFamily="18" charset="0"/>
                <a:cs typeface="Times New Roman" panose="02020603050405020304" pitchFamily="18" charset="0"/>
              </a:rPr>
              <a:t>[2]</a:t>
            </a:r>
            <a:r>
              <a:rPr lang="zh-CN" altLang="en-US" sz="900" dirty="0">
                <a:latin typeface="Times New Roman" panose="02020603050405020304" pitchFamily="18" charset="0"/>
                <a:cs typeface="Times New Roman" panose="02020603050405020304" pitchFamily="18" charset="0"/>
              </a:rPr>
              <a:t> </a:t>
            </a:r>
            <a:r>
              <a:rPr lang="en-US" sz="900" dirty="0">
                <a:latin typeface="Times New Roman" panose="02020603050405020304" pitchFamily="18" charset="0"/>
                <a:cs typeface="Times New Roman" panose="02020603050405020304" pitchFamily="18" charset="0"/>
              </a:rPr>
              <a:t>T. S. Rappaport and J. N. Murdock, “</a:t>
            </a:r>
            <a:r>
              <a:rPr lang="en-US" sz="900" dirty="0">
                <a:latin typeface="Times New Roman" panose="02020603050405020304" pitchFamily="18" charset="0"/>
                <a:cs typeface="Times New Roman" panose="02020603050405020304" pitchFamily="18" charset="0"/>
                <a:hlinkClick r:id="rId5"/>
              </a:rPr>
              <a:t>Power efficiency and consumption factor analysis for broadband millimeter-wave cellular networks</a:t>
            </a:r>
            <a:r>
              <a:rPr lang="en-US" sz="900" dirty="0">
                <a:latin typeface="Times New Roman" panose="02020603050405020304" pitchFamily="18" charset="0"/>
                <a:cs typeface="Times New Roman" panose="02020603050405020304" pitchFamily="18" charset="0"/>
              </a:rPr>
              <a:t>,” in 2012 IEEE Global Communications Conference (GLOBECOM), </a:t>
            </a:r>
            <a:r>
              <a:rPr lang="en-US" altLang="zh-CN" sz="900" dirty="0">
                <a:latin typeface="Times New Roman" panose="02020603050405020304" pitchFamily="18" charset="0"/>
                <a:cs typeface="Times New Roman" panose="02020603050405020304" pitchFamily="18" charset="0"/>
              </a:rPr>
              <a:t>pp.4518-4523,</a:t>
            </a:r>
            <a:r>
              <a:rPr lang="zh-CN" altLang="en-US" sz="900" dirty="0">
                <a:latin typeface="Times New Roman" panose="02020603050405020304" pitchFamily="18" charset="0"/>
                <a:cs typeface="Times New Roman" panose="02020603050405020304" pitchFamily="18" charset="0"/>
              </a:rPr>
              <a:t> </a:t>
            </a:r>
            <a:r>
              <a:rPr lang="en-US" sz="900" dirty="0">
                <a:latin typeface="Times New Roman" panose="02020603050405020304" pitchFamily="18" charset="0"/>
                <a:cs typeface="Times New Roman" panose="02020603050405020304" pitchFamily="18" charset="0"/>
              </a:rPr>
              <a:t>Dec. 2012. </a:t>
            </a:r>
          </a:p>
          <a:p>
            <a:endParaRPr lang="en-US" sz="900"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32865AEA-A1C9-1945-8703-0DF923A39DAF}"/>
              </a:ext>
            </a:extLst>
          </p:cNvPr>
          <p:cNvSpPr txBox="1"/>
          <p:nvPr/>
        </p:nvSpPr>
        <p:spPr>
          <a:xfrm>
            <a:off x="103628" y="1630567"/>
            <a:ext cx="4590835" cy="307777"/>
          </a:xfrm>
          <a:prstGeom prst="rect">
            <a:avLst/>
          </a:prstGeom>
          <a:noFill/>
        </p:spPr>
        <p:txBody>
          <a:bodyPr wrap="square" rtlCol="0">
            <a:spAutoFit/>
          </a:bodyPr>
          <a:lstStyle/>
          <a:p>
            <a:pPr algn="l"/>
            <a:r>
              <a:rPr lang="en-US" altLang="zh-CN" dirty="0">
                <a:latin typeface="Times New Roman" panose="02020603050405020304" pitchFamily="18" charset="0"/>
                <a:cs typeface="Times New Roman" panose="02020603050405020304" pitchFamily="18" charset="0"/>
              </a:rPr>
              <a:t>The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power</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efficiency</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factor</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H</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of</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N-stage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cascaded</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system:</a:t>
            </a:r>
            <a:endParaRPr lang="en-US" dirty="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E03934DF-08A8-674E-BBFE-E45FE8A37F5D}"/>
              </a:ext>
            </a:extLst>
          </p:cNvPr>
          <p:cNvSpPr txBox="1"/>
          <p:nvPr/>
        </p:nvSpPr>
        <p:spPr>
          <a:xfrm>
            <a:off x="71156" y="2696425"/>
            <a:ext cx="4782773" cy="461665"/>
          </a:xfrm>
          <a:prstGeom prst="rect">
            <a:avLst/>
          </a:prstGeom>
          <a:noFill/>
        </p:spPr>
        <p:txBody>
          <a:bodyPr wrap="square" rtlCol="0">
            <a:spAutoFit/>
          </a:bodyPr>
          <a:lstStyle/>
          <a:p>
            <a:pPr algn="l"/>
            <a:r>
              <a:rPr lang="en-US" altLang="zh-CN" sz="1200" dirty="0">
                <a:latin typeface="Times New Roman" panose="02020603050405020304" pitchFamily="18" charset="0"/>
                <a:cs typeface="Times New Roman" panose="02020603050405020304" pitchFamily="18" charset="0"/>
              </a:rPr>
              <a:t>where</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H</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ranges</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between</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0-1</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and</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an</a:t>
            </a:r>
            <a:r>
              <a:rPr lang="zh-CN" altLang="en-US" sz="1200" dirty="0">
                <a:latin typeface="Times New Roman" panose="02020603050405020304" pitchFamily="18" charset="0"/>
                <a:cs typeface="Times New Roman" panose="02020603050405020304" pitchFamily="18" charset="0"/>
              </a:rPr>
              <a:t> </a:t>
            </a:r>
            <a:r>
              <a:rPr lang="en-US" altLang="zh-CN" sz="1200" dirty="0">
                <a:solidFill>
                  <a:srgbClr val="0432FF"/>
                </a:solidFill>
                <a:latin typeface="Times New Roman" panose="02020603050405020304" pitchFamily="18" charset="0"/>
                <a:cs typeface="Times New Roman" panose="02020603050405020304" pitchFamily="18" charset="0"/>
              </a:rPr>
              <a:t>H</a:t>
            </a:r>
            <a:r>
              <a:rPr lang="zh-CN" altLang="en-US" sz="1200" dirty="0">
                <a:solidFill>
                  <a:srgbClr val="0432FF"/>
                </a:solidFill>
                <a:latin typeface="Times New Roman" panose="02020603050405020304" pitchFamily="18" charset="0"/>
                <a:cs typeface="Times New Roman" panose="02020603050405020304" pitchFamily="18" charset="0"/>
              </a:rPr>
              <a:t> </a:t>
            </a:r>
            <a:r>
              <a:rPr lang="en-US" altLang="zh-CN" sz="1200" dirty="0">
                <a:solidFill>
                  <a:srgbClr val="0432FF"/>
                </a:solidFill>
                <a:latin typeface="Times New Roman" panose="02020603050405020304" pitchFamily="18" charset="0"/>
                <a:cs typeface="Times New Roman" panose="02020603050405020304" pitchFamily="18" charset="0"/>
              </a:rPr>
              <a:t>of</a:t>
            </a:r>
            <a:r>
              <a:rPr lang="zh-CN" altLang="en-US" sz="1200" dirty="0">
                <a:solidFill>
                  <a:srgbClr val="0432FF"/>
                </a:solidFill>
                <a:latin typeface="Times New Roman" panose="02020603050405020304" pitchFamily="18" charset="0"/>
                <a:cs typeface="Times New Roman" panose="02020603050405020304" pitchFamily="18" charset="0"/>
              </a:rPr>
              <a:t> </a:t>
            </a:r>
            <a:r>
              <a:rPr lang="en-US" altLang="zh-CN" sz="1200" dirty="0">
                <a:solidFill>
                  <a:srgbClr val="0432FF"/>
                </a:solidFill>
                <a:latin typeface="Times New Roman" panose="02020603050405020304" pitchFamily="18" charset="0"/>
                <a:cs typeface="Times New Roman" panose="02020603050405020304" pitchFamily="18" charset="0"/>
              </a:rPr>
              <a:t>1</a:t>
            </a:r>
            <a:r>
              <a:rPr lang="zh-CN" altLang="en-US" sz="1200" dirty="0">
                <a:solidFill>
                  <a:srgbClr val="0432FF"/>
                </a:solidFill>
                <a:latin typeface="Times New Roman" panose="02020603050405020304" pitchFamily="18" charset="0"/>
                <a:cs typeface="Times New Roman" panose="02020603050405020304" pitchFamily="18" charset="0"/>
              </a:rPr>
              <a:t> </a:t>
            </a:r>
            <a:r>
              <a:rPr lang="en-US" altLang="zh-CN" sz="1200" dirty="0">
                <a:solidFill>
                  <a:srgbClr val="0432FF"/>
                </a:solidFill>
                <a:latin typeface="Times New Roman" panose="02020603050405020304" pitchFamily="18" charset="0"/>
                <a:cs typeface="Times New Roman" panose="02020603050405020304" pitchFamily="18" charset="0"/>
              </a:rPr>
              <a:t>denotes</a:t>
            </a:r>
            <a:r>
              <a:rPr lang="zh-CN" altLang="en-US" sz="1200" dirty="0">
                <a:solidFill>
                  <a:srgbClr val="0432FF"/>
                </a:solidFill>
                <a:latin typeface="Times New Roman" panose="02020603050405020304" pitchFamily="18" charset="0"/>
                <a:cs typeface="Times New Roman" panose="02020603050405020304" pitchFamily="18" charset="0"/>
              </a:rPr>
              <a:t> </a:t>
            </a:r>
            <a:r>
              <a:rPr lang="en-US" altLang="zh-CN" sz="1200" dirty="0">
                <a:solidFill>
                  <a:srgbClr val="0432FF"/>
                </a:solidFill>
                <a:latin typeface="Times New Roman" panose="02020603050405020304" pitchFamily="18" charset="0"/>
                <a:cs typeface="Times New Roman" panose="02020603050405020304" pitchFamily="18" charset="0"/>
              </a:rPr>
              <a:t>a</a:t>
            </a:r>
            <a:r>
              <a:rPr lang="zh-CN" altLang="en-US" sz="1200" dirty="0">
                <a:solidFill>
                  <a:srgbClr val="0432FF"/>
                </a:solidFill>
                <a:latin typeface="Times New Roman" panose="02020603050405020304" pitchFamily="18" charset="0"/>
                <a:cs typeface="Times New Roman" panose="02020603050405020304" pitchFamily="18" charset="0"/>
              </a:rPr>
              <a:t> </a:t>
            </a:r>
            <a:r>
              <a:rPr lang="en-US" altLang="zh-CN" sz="1200" dirty="0">
                <a:solidFill>
                  <a:srgbClr val="0432FF"/>
                </a:solidFill>
                <a:latin typeface="Times New Roman" panose="02020603050405020304" pitchFamily="18" charset="0"/>
                <a:cs typeface="Times New Roman" panose="02020603050405020304" pitchFamily="18" charset="0"/>
              </a:rPr>
              <a:t>perfectly</a:t>
            </a:r>
            <a:r>
              <a:rPr lang="zh-CN" altLang="en-US" sz="1200" dirty="0">
                <a:solidFill>
                  <a:srgbClr val="0432FF"/>
                </a:solidFill>
                <a:latin typeface="Times New Roman" panose="02020603050405020304" pitchFamily="18" charset="0"/>
                <a:cs typeface="Times New Roman" panose="02020603050405020304" pitchFamily="18" charset="0"/>
              </a:rPr>
              <a:t> </a:t>
            </a:r>
            <a:r>
              <a:rPr lang="en-US" altLang="zh-CN" sz="1200" dirty="0">
                <a:solidFill>
                  <a:srgbClr val="0432FF"/>
                </a:solidFill>
                <a:latin typeface="Times New Roman" panose="02020603050405020304" pitchFamily="18" charset="0"/>
                <a:cs typeface="Times New Roman" panose="02020603050405020304" pitchFamily="18" charset="0"/>
              </a:rPr>
              <a:t>power</a:t>
            </a:r>
            <a:r>
              <a:rPr lang="zh-CN" altLang="en-US" sz="1200" dirty="0">
                <a:solidFill>
                  <a:srgbClr val="0432FF"/>
                </a:solidFill>
                <a:latin typeface="Times New Roman" panose="02020603050405020304" pitchFamily="18" charset="0"/>
                <a:cs typeface="Times New Roman" panose="02020603050405020304" pitchFamily="18" charset="0"/>
              </a:rPr>
              <a:t> </a:t>
            </a:r>
            <a:r>
              <a:rPr lang="en-US" altLang="zh-CN" sz="1200" dirty="0">
                <a:solidFill>
                  <a:srgbClr val="0432FF"/>
                </a:solidFill>
                <a:latin typeface="Times New Roman" panose="02020603050405020304" pitchFamily="18" charset="0"/>
                <a:cs typeface="Times New Roman" panose="02020603050405020304" pitchFamily="18" charset="0"/>
              </a:rPr>
              <a:t>efficient</a:t>
            </a:r>
            <a:r>
              <a:rPr lang="zh-CN" altLang="en-US" sz="1200" dirty="0">
                <a:solidFill>
                  <a:srgbClr val="0432FF"/>
                </a:solidFill>
                <a:latin typeface="Times New Roman" panose="02020603050405020304" pitchFamily="18" charset="0"/>
                <a:cs typeface="Times New Roman" panose="02020603050405020304" pitchFamily="18" charset="0"/>
              </a:rPr>
              <a:t> </a:t>
            </a:r>
            <a:r>
              <a:rPr lang="en-US" altLang="zh-CN" sz="1200" dirty="0">
                <a:solidFill>
                  <a:srgbClr val="0432FF"/>
                </a:solidFill>
                <a:latin typeface="Times New Roman" panose="02020603050405020304" pitchFamily="18" charset="0"/>
                <a:cs typeface="Times New Roman" panose="02020603050405020304" pitchFamily="18" charset="0"/>
              </a:rPr>
              <a:t>system</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that</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transfers</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all</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consumed</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energy</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into</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a</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radiated</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signal.</a:t>
            </a:r>
            <a:endParaRPr lang="en-US" sz="1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16695032-BBBB-B644-B3CA-9268D406A3A6}"/>
                  </a:ext>
                </a:extLst>
              </p:cNvPr>
              <p:cNvSpPr txBox="1"/>
              <p:nvPr/>
            </p:nvSpPr>
            <p:spPr>
              <a:xfrm>
                <a:off x="71156" y="3463394"/>
                <a:ext cx="4527201" cy="276999"/>
              </a:xfrm>
              <a:prstGeom prst="rect">
                <a:avLst/>
              </a:prstGeom>
              <a:noFill/>
            </p:spPr>
            <p:txBody>
              <a:bodyPr wrap="none" rtlCol="0">
                <a:spAutoFit/>
              </a:bodyPr>
              <a:lstStyle/>
              <a:p>
                <a:pPr algn="l"/>
                <a:r>
                  <a:rPr lang="en-US" altLang="zh-CN" sz="1200" dirty="0">
                    <a:latin typeface="Times New Roman" panose="02020603050405020304" pitchFamily="18" charset="0"/>
                    <a:cs typeface="Times New Roman" panose="02020603050405020304" pitchFamily="18" charset="0"/>
                  </a:rPr>
                  <a:t>When</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Case</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1</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(using</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a</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relay)</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is</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more</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power</a:t>
                </a:r>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efficient,</a:t>
                </a:r>
                <a:r>
                  <a:rPr lang="zh-CN" altLang="en-US" sz="12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1200" i="1" dirty="0" smtClean="0">
                            <a:latin typeface="Cambria Math" panose="02040503050406030204" pitchFamily="18" charset="0"/>
                          </a:rPr>
                        </m:ctrlPr>
                      </m:sSubPr>
                      <m:e>
                        <m:r>
                          <a:rPr lang="en-US" altLang="zh-CN" sz="1200" i="1" dirty="0" smtClean="0">
                            <a:latin typeface="Cambria Math" panose="02040503050406030204" pitchFamily="18" charset="0"/>
                          </a:rPr>
                          <m:t>𝐻</m:t>
                        </m:r>
                      </m:e>
                      <m:sub>
                        <m:r>
                          <a:rPr lang="en-US" altLang="zh-CN" sz="1200" b="0" i="1" dirty="0" smtClean="0">
                            <a:latin typeface="Cambria Math" panose="02040503050406030204" pitchFamily="18" charset="0"/>
                          </a:rPr>
                          <m:t>𝑐𝑎𝑠𝑒</m:t>
                        </m:r>
                        <m:r>
                          <a:rPr lang="en-US" altLang="zh-CN" sz="1200" b="0" i="1" dirty="0" smtClean="0">
                            <a:latin typeface="Cambria Math" panose="02040503050406030204" pitchFamily="18" charset="0"/>
                          </a:rPr>
                          <m:t>1</m:t>
                        </m:r>
                      </m:sub>
                    </m:sSub>
                  </m:oMath>
                </a14:m>
                <a:r>
                  <a:rPr lang="zh-CN" altLang="en-US" sz="12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&gt;</a:t>
                </a:r>
                <a:r>
                  <a:rPr lang="zh-CN" altLang="en-US" sz="12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1200" i="1" dirty="0" smtClean="0">
                            <a:latin typeface="Cambria Math" panose="02040503050406030204" pitchFamily="18" charset="0"/>
                          </a:rPr>
                        </m:ctrlPr>
                      </m:sSubPr>
                      <m:e>
                        <m:r>
                          <a:rPr lang="en-US" altLang="zh-CN" sz="1200" i="1" dirty="0" smtClean="0">
                            <a:latin typeface="Cambria Math" panose="02040503050406030204" pitchFamily="18" charset="0"/>
                          </a:rPr>
                          <m:t>𝐻</m:t>
                        </m:r>
                      </m:e>
                      <m:sub>
                        <m:r>
                          <a:rPr lang="en-US" altLang="zh-CN" sz="1200" b="0" i="1" dirty="0" smtClean="0">
                            <a:latin typeface="Cambria Math" panose="02040503050406030204" pitchFamily="18" charset="0"/>
                          </a:rPr>
                          <m:t>𝑐𝑎𝑠𝑒</m:t>
                        </m:r>
                        <m:r>
                          <a:rPr lang="en-US" altLang="zh-CN" sz="1200" b="0" i="1" dirty="0" smtClean="0">
                            <a:latin typeface="Cambria Math" panose="02040503050406030204" pitchFamily="18" charset="0"/>
                          </a:rPr>
                          <m:t>2</m:t>
                        </m:r>
                      </m:sub>
                    </m:sSub>
                  </m:oMath>
                </a14:m>
                <a:r>
                  <a:rPr lang="en-US" altLang="zh-CN" sz="1200" dirty="0">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p:txBody>
          </p:sp>
        </mc:Choice>
        <mc:Fallback xmlns="">
          <p:sp>
            <p:nvSpPr>
              <p:cNvPr id="45" name="TextBox 44">
                <a:extLst>
                  <a:ext uri="{FF2B5EF4-FFF2-40B4-BE49-F238E27FC236}">
                    <a16:creationId xmlns:a16="http://schemas.microsoft.com/office/drawing/2014/main" id="{16695032-BBBB-B644-B3CA-9268D406A3A6}"/>
                  </a:ext>
                </a:extLst>
              </p:cNvPr>
              <p:cNvSpPr txBox="1">
                <a:spLocks noRot="1" noChangeAspect="1" noMove="1" noResize="1" noEditPoints="1" noAdjustHandles="1" noChangeArrowheads="1" noChangeShapeType="1" noTextEdit="1"/>
              </p:cNvSpPr>
              <p:nvPr/>
            </p:nvSpPr>
            <p:spPr>
              <a:xfrm>
                <a:off x="71156" y="3463394"/>
                <a:ext cx="4527201" cy="276999"/>
              </a:xfrm>
              <a:prstGeom prst="rect">
                <a:avLst/>
              </a:prstGeom>
              <a:blipFill>
                <a:blip r:embed="rId6"/>
                <a:stretch>
                  <a:fillRect b="-17391"/>
                </a:stretch>
              </a:blipFill>
            </p:spPr>
            <p:txBody>
              <a:bodyPr/>
              <a:lstStyle/>
              <a:p>
                <a:r>
                  <a:rPr lang="en-US">
                    <a:noFill/>
                  </a:rPr>
                  <a:t> </a:t>
                </a:r>
              </a:p>
            </p:txBody>
          </p:sp>
        </mc:Fallback>
      </mc:AlternateContent>
      <p:sp>
        <p:nvSpPr>
          <p:cNvPr id="47" name="TextBox 46">
            <a:extLst>
              <a:ext uri="{FF2B5EF4-FFF2-40B4-BE49-F238E27FC236}">
                <a16:creationId xmlns:a16="http://schemas.microsoft.com/office/drawing/2014/main" id="{7076E595-8B7B-0648-80EE-B304356CF0BA}"/>
              </a:ext>
            </a:extLst>
          </p:cNvPr>
          <p:cNvSpPr txBox="1"/>
          <p:nvPr/>
        </p:nvSpPr>
        <p:spPr>
          <a:xfrm>
            <a:off x="3522924" y="2216441"/>
            <a:ext cx="487996" cy="276999"/>
          </a:xfrm>
          <a:prstGeom prst="rect">
            <a:avLst/>
          </a:prstGeom>
          <a:noFill/>
        </p:spPr>
        <p:txBody>
          <a:bodyPr wrap="square" rtlCol="0">
            <a:spAutoFit/>
          </a:bodyPr>
          <a:lstStyle/>
          <a:p>
            <a:pPr algn="l"/>
            <a:r>
              <a:rPr lang="zh-CN" altLang="en-US" sz="1200" dirty="0">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1</a:t>
            </a:r>
            <a:r>
              <a:rPr lang="zh-CN" altLang="en-US" sz="1200" dirty="0">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B6B46F0F-1030-AE44-8D2A-063672D4B5FD}"/>
              </a:ext>
            </a:extLst>
          </p:cNvPr>
          <p:cNvSpPr txBox="1"/>
          <p:nvPr/>
        </p:nvSpPr>
        <p:spPr>
          <a:xfrm>
            <a:off x="3497728" y="4126816"/>
            <a:ext cx="487996" cy="276999"/>
          </a:xfrm>
          <a:prstGeom prst="rect">
            <a:avLst/>
          </a:prstGeom>
          <a:noFill/>
        </p:spPr>
        <p:txBody>
          <a:bodyPr wrap="square" rtlCol="0">
            <a:spAutoFit/>
          </a:bodyPr>
          <a:lstStyle/>
          <a:p>
            <a:pPr algn="l"/>
            <a:r>
              <a:rPr lang="zh-CN" altLang="en-US" sz="1200" dirty="0">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2</a:t>
            </a:r>
            <a:r>
              <a:rPr lang="zh-CN" altLang="en-US" sz="1200" dirty="0">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807FFC3E-89AF-6946-A9E3-5A92A2AB77A4}"/>
              </a:ext>
            </a:extLst>
          </p:cNvPr>
          <p:cNvPicPr>
            <a:picLocks noChangeAspect="1"/>
          </p:cNvPicPr>
          <p:nvPr/>
        </p:nvPicPr>
        <p:blipFill>
          <a:blip r:embed="rId7"/>
          <a:stretch>
            <a:fillRect/>
          </a:stretch>
        </p:blipFill>
        <p:spPr>
          <a:xfrm>
            <a:off x="854177" y="3747524"/>
            <a:ext cx="2370870" cy="800513"/>
          </a:xfrm>
          <a:prstGeom prst="rect">
            <a:avLst/>
          </a:prstGeom>
        </p:spPr>
      </p:pic>
      <p:pic>
        <p:nvPicPr>
          <p:cNvPr id="5" name="Picture 4">
            <a:extLst>
              <a:ext uri="{FF2B5EF4-FFF2-40B4-BE49-F238E27FC236}">
                <a16:creationId xmlns:a16="http://schemas.microsoft.com/office/drawing/2014/main" id="{BAC6718B-A0BA-D54C-8436-7B1E94AADCE8}"/>
              </a:ext>
            </a:extLst>
          </p:cNvPr>
          <p:cNvPicPr>
            <a:picLocks noChangeAspect="1"/>
          </p:cNvPicPr>
          <p:nvPr/>
        </p:nvPicPr>
        <p:blipFill>
          <a:blip r:embed="rId8"/>
          <a:stretch>
            <a:fillRect/>
          </a:stretch>
        </p:blipFill>
        <p:spPr>
          <a:xfrm>
            <a:off x="358422" y="1901536"/>
            <a:ext cx="3153706" cy="758289"/>
          </a:xfrm>
          <a:prstGeom prst="rect">
            <a:avLst/>
          </a:prstGeom>
        </p:spPr>
      </p:pic>
      <p:sp>
        <p:nvSpPr>
          <p:cNvPr id="16" name="TextBox 15">
            <a:extLst>
              <a:ext uri="{FF2B5EF4-FFF2-40B4-BE49-F238E27FC236}">
                <a16:creationId xmlns:a16="http://schemas.microsoft.com/office/drawing/2014/main" id="{B02FDA90-53BF-AC4E-8B07-54CCAB8ECE75}"/>
              </a:ext>
            </a:extLst>
          </p:cNvPr>
          <p:cNvSpPr txBox="1"/>
          <p:nvPr/>
        </p:nvSpPr>
        <p:spPr>
          <a:xfrm>
            <a:off x="71156" y="756316"/>
            <a:ext cx="9292108" cy="800219"/>
          </a:xfrm>
          <a:prstGeom prst="rect">
            <a:avLst/>
          </a:prstGeom>
          <a:noFill/>
        </p:spPr>
        <p:txBody>
          <a:bodyPr wrap="square" rtlCol="0">
            <a:spAutoFit/>
          </a:bodyPr>
          <a:lstStyle/>
          <a:p>
            <a:pPr marL="285750" indent="-285750">
              <a:buFont typeface="Wingdings" pitchFamily="2" charset="2"/>
              <a:buChar char="Ø"/>
            </a:pPr>
            <a:r>
              <a:rPr lang="en-US" altLang="zh-CN" sz="1600" dirty="0">
                <a:latin typeface="Times New Roman" panose="02020603050405020304" pitchFamily="18" charset="0"/>
                <a:cs typeface="Times New Roman" panose="02020603050405020304" pitchFamily="18" charset="0"/>
              </a:rPr>
              <a:t>Compact</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theory</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to</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quantify</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and</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compare</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power</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consumption</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in</a:t>
            </a:r>
            <a:r>
              <a:rPr lang="zh-CN" altLang="en-US" sz="1600" dirty="0">
                <a:latin typeface="Times New Roman" panose="02020603050405020304" pitchFamily="18" charset="0"/>
                <a:cs typeface="Times New Roman" panose="02020603050405020304" pitchFamily="18" charset="0"/>
              </a:rPr>
              <a:t> </a:t>
            </a:r>
            <a:r>
              <a:rPr lang="en-US" altLang="zh-CN" sz="1600" b="1" dirty="0">
                <a:solidFill>
                  <a:srgbClr val="0432FF"/>
                </a:solidFill>
                <a:latin typeface="Times New Roman" panose="02020603050405020304" pitchFamily="18" charset="0"/>
                <a:cs typeface="Times New Roman" panose="02020603050405020304" pitchFamily="18" charset="0"/>
              </a:rPr>
              <a:t>ANY</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cascaded</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system.</a:t>
            </a:r>
          </a:p>
          <a:p>
            <a:pPr marL="285750" indent="-285750">
              <a:buFont typeface="Wingdings" pitchFamily="2" charset="2"/>
              <a:buChar char="Ø"/>
            </a:pPr>
            <a:r>
              <a:rPr lang="en-US" altLang="zh-CN" sz="1600" dirty="0">
                <a:latin typeface="Times New Roman" panose="02020603050405020304" pitchFamily="18" charset="0"/>
                <a:cs typeface="Times New Roman" panose="02020603050405020304" pitchFamily="18" charset="0"/>
              </a:rPr>
              <a:t>Generalized</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for</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all</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communication</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systems,</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circuits,</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networks,</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and</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architectures.</a:t>
            </a:r>
            <a:endParaRPr lang="en-US" sz="1600" dirty="0">
              <a:latin typeface="Times New Roman" panose="02020603050405020304" pitchFamily="18" charset="0"/>
              <a:cs typeface="Times New Roman" panose="02020603050405020304" pitchFamily="18" charset="0"/>
            </a:endParaRPr>
          </a:p>
          <a:p>
            <a:pPr algn="l"/>
            <a:endParaRPr lang="en-US" altLang="zh-CN" b="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9BBF7686-51C5-E840-98C2-5ED0ED97CD39}"/>
              </a:ext>
            </a:extLst>
          </p:cNvPr>
          <p:cNvSpPr txBox="1"/>
          <p:nvPr/>
        </p:nvSpPr>
        <p:spPr>
          <a:xfrm>
            <a:off x="68763" y="3239786"/>
            <a:ext cx="4495507" cy="292388"/>
          </a:xfrm>
          <a:prstGeom prst="rect">
            <a:avLst/>
          </a:prstGeom>
          <a:noFill/>
        </p:spPr>
        <p:txBody>
          <a:bodyPr wrap="square" rtlCol="0">
            <a:spAutoFit/>
          </a:bodyPr>
          <a:lstStyle/>
          <a:p>
            <a:r>
              <a:rPr lang="en-US" altLang="zh-CN" sz="1300" dirty="0">
                <a:latin typeface="Times New Roman" panose="02020603050405020304" pitchFamily="18" charset="0"/>
                <a:cs typeface="Times New Roman" panose="02020603050405020304" pitchFamily="18" charset="0"/>
              </a:rPr>
              <a:t>Case</a:t>
            </a:r>
            <a:r>
              <a:rPr lang="zh-CN" altLang="en-US" sz="1300" dirty="0">
                <a:latin typeface="Times New Roman" panose="02020603050405020304" pitchFamily="18" charset="0"/>
                <a:cs typeface="Times New Roman" panose="02020603050405020304" pitchFamily="18" charset="0"/>
              </a:rPr>
              <a:t> </a:t>
            </a:r>
            <a:r>
              <a:rPr lang="en-US" altLang="zh-CN" sz="1300" dirty="0">
                <a:latin typeface="Times New Roman" panose="02020603050405020304" pitchFamily="18" charset="0"/>
                <a:cs typeface="Times New Roman" panose="02020603050405020304" pitchFamily="18" charset="0"/>
              </a:rPr>
              <a:t>1:</a:t>
            </a:r>
            <a:r>
              <a:rPr lang="zh-CN" altLang="en-US" sz="1300" dirty="0">
                <a:latin typeface="Times New Roman" panose="02020603050405020304" pitchFamily="18" charset="0"/>
                <a:cs typeface="Times New Roman" panose="02020603050405020304" pitchFamily="18" charset="0"/>
              </a:rPr>
              <a:t> </a:t>
            </a:r>
            <a:r>
              <a:rPr lang="en-US" altLang="zh-CN" sz="1300" dirty="0">
                <a:latin typeface="Times New Roman" panose="02020603050405020304" pitchFamily="18" charset="0"/>
                <a:cs typeface="Times New Roman" panose="02020603050405020304" pitchFamily="18" charset="0"/>
              </a:rPr>
              <a:t>Using</a:t>
            </a:r>
            <a:r>
              <a:rPr lang="zh-CN" altLang="en-US" sz="1300" dirty="0">
                <a:latin typeface="Times New Roman" panose="02020603050405020304" pitchFamily="18" charset="0"/>
                <a:cs typeface="Times New Roman" panose="02020603050405020304" pitchFamily="18" charset="0"/>
              </a:rPr>
              <a:t> </a:t>
            </a:r>
            <a:r>
              <a:rPr lang="en-US" altLang="zh-CN" sz="1300" dirty="0">
                <a:latin typeface="Times New Roman" panose="02020603050405020304" pitchFamily="18" charset="0"/>
                <a:cs typeface="Times New Roman" panose="02020603050405020304" pitchFamily="18" charset="0"/>
              </a:rPr>
              <a:t>a</a:t>
            </a:r>
            <a:r>
              <a:rPr lang="zh-CN" altLang="en-US" sz="1300" dirty="0">
                <a:latin typeface="Times New Roman" panose="02020603050405020304" pitchFamily="18" charset="0"/>
                <a:cs typeface="Times New Roman" panose="02020603050405020304" pitchFamily="18" charset="0"/>
              </a:rPr>
              <a:t> </a:t>
            </a:r>
            <a:r>
              <a:rPr lang="en-US" altLang="zh-CN" sz="1300" dirty="0">
                <a:latin typeface="Times New Roman" panose="02020603050405020304" pitchFamily="18" charset="0"/>
                <a:cs typeface="Times New Roman" panose="02020603050405020304" pitchFamily="18" charset="0"/>
              </a:rPr>
              <a:t>Relay</a:t>
            </a:r>
            <a:r>
              <a:rPr lang="zh-CN" altLang="en-US" sz="1300" dirty="0">
                <a:latin typeface="Times New Roman" panose="02020603050405020304" pitchFamily="18" charset="0"/>
                <a:cs typeface="Times New Roman" panose="02020603050405020304" pitchFamily="18" charset="0"/>
              </a:rPr>
              <a:t>  </a:t>
            </a:r>
            <a:r>
              <a:rPr lang="en-US" altLang="zh-CN" sz="1300" dirty="0">
                <a:latin typeface="Times New Roman" panose="02020603050405020304" pitchFamily="18" charset="0"/>
                <a:cs typeface="Times New Roman" panose="02020603050405020304" pitchFamily="18" charset="0"/>
              </a:rPr>
              <a:t>vs.</a:t>
            </a:r>
            <a:r>
              <a:rPr lang="zh-CN" altLang="en-US" sz="1300" dirty="0">
                <a:latin typeface="Times New Roman" panose="02020603050405020304" pitchFamily="18" charset="0"/>
                <a:cs typeface="Times New Roman" panose="02020603050405020304" pitchFamily="18" charset="0"/>
              </a:rPr>
              <a:t> </a:t>
            </a:r>
            <a:r>
              <a:rPr lang="en-US" altLang="zh-CN" sz="1300" dirty="0">
                <a:latin typeface="Times New Roman" panose="02020603050405020304" pitchFamily="18" charset="0"/>
                <a:cs typeface="Times New Roman" panose="02020603050405020304" pitchFamily="18" charset="0"/>
              </a:rPr>
              <a:t>Case</a:t>
            </a:r>
            <a:r>
              <a:rPr lang="zh-CN" altLang="en-US" sz="1300" dirty="0">
                <a:latin typeface="Times New Roman" panose="02020603050405020304" pitchFamily="18" charset="0"/>
                <a:cs typeface="Times New Roman" panose="02020603050405020304" pitchFamily="18" charset="0"/>
              </a:rPr>
              <a:t> </a:t>
            </a:r>
            <a:r>
              <a:rPr lang="en-US" altLang="zh-CN" sz="1300" dirty="0">
                <a:latin typeface="Times New Roman" panose="02020603050405020304" pitchFamily="18" charset="0"/>
                <a:cs typeface="Times New Roman" panose="02020603050405020304" pitchFamily="18" charset="0"/>
              </a:rPr>
              <a:t>2:</a:t>
            </a:r>
            <a:r>
              <a:rPr lang="zh-CN" altLang="en-US" sz="1300" dirty="0">
                <a:latin typeface="Times New Roman" panose="02020603050405020304" pitchFamily="18" charset="0"/>
                <a:cs typeface="Times New Roman" panose="02020603050405020304" pitchFamily="18" charset="0"/>
              </a:rPr>
              <a:t> </a:t>
            </a:r>
            <a:r>
              <a:rPr lang="en-US" altLang="zh-CN" sz="1300" dirty="0">
                <a:latin typeface="Times New Roman" panose="02020603050405020304" pitchFamily="18" charset="0"/>
                <a:cs typeface="Times New Roman" panose="02020603050405020304" pitchFamily="18" charset="0"/>
              </a:rPr>
              <a:t>Without</a:t>
            </a:r>
            <a:r>
              <a:rPr lang="zh-CN" altLang="en-US" sz="1300" dirty="0">
                <a:latin typeface="Times New Roman" panose="02020603050405020304" pitchFamily="18" charset="0"/>
                <a:cs typeface="Times New Roman" panose="02020603050405020304" pitchFamily="18" charset="0"/>
              </a:rPr>
              <a:t> </a:t>
            </a:r>
            <a:r>
              <a:rPr lang="en-US" altLang="zh-CN" sz="1300" dirty="0">
                <a:latin typeface="Times New Roman" panose="02020603050405020304" pitchFamily="18" charset="0"/>
                <a:cs typeface="Times New Roman" panose="02020603050405020304" pitchFamily="18" charset="0"/>
              </a:rPr>
              <a:t>a</a:t>
            </a:r>
            <a:r>
              <a:rPr lang="zh-CN" altLang="en-US" sz="1300" dirty="0">
                <a:latin typeface="Times New Roman" panose="02020603050405020304" pitchFamily="18" charset="0"/>
                <a:cs typeface="Times New Roman" panose="02020603050405020304" pitchFamily="18" charset="0"/>
              </a:rPr>
              <a:t> </a:t>
            </a:r>
            <a:r>
              <a:rPr lang="en-US" altLang="zh-CN" sz="1300" dirty="0">
                <a:latin typeface="Times New Roman" panose="02020603050405020304" pitchFamily="18" charset="0"/>
                <a:cs typeface="Times New Roman" panose="02020603050405020304" pitchFamily="18" charset="0"/>
              </a:rPr>
              <a:t>Relay</a:t>
            </a:r>
            <a:endParaRPr lang="en-US" sz="13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4B66D600-C8FF-5B43-8FBA-423A559AD7B7}"/>
              </a:ext>
            </a:extLst>
          </p:cNvPr>
          <p:cNvSpPr txBox="1"/>
          <p:nvPr/>
        </p:nvSpPr>
        <p:spPr>
          <a:xfrm>
            <a:off x="65805" y="1246240"/>
            <a:ext cx="9559919" cy="338554"/>
          </a:xfrm>
          <a:prstGeom prst="rect">
            <a:avLst/>
          </a:prstGeom>
          <a:noFill/>
        </p:spPr>
        <p:txBody>
          <a:bodyPr wrap="square" rtlCol="0">
            <a:spAutoFit/>
          </a:bodyPr>
          <a:lstStyle/>
          <a:p>
            <a:pPr marL="285750" indent="-285750" algn="l">
              <a:buFont typeface="Wingdings" pitchFamily="2" charset="2"/>
              <a:buChar char="Ø"/>
            </a:pPr>
            <a:r>
              <a:rPr lang="en-US" altLang="zh-CN" sz="1600" dirty="0">
                <a:latin typeface="Times New Roman" panose="02020603050405020304" pitchFamily="18" charset="0"/>
                <a:cs typeface="Times New Roman" panose="02020603050405020304" pitchFamily="18" charset="0"/>
              </a:rPr>
              <a:t>The</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minimum</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energy</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consumption</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per</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bit</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required</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to</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achieve</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error-free</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communication.</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5946083"/>
      </p:ext>
    </p:extLst>
  </p:cSld>
  <p:clrMapOvr>
    <a:masterClrMapping/>
  </p:clrMapOvr>
  <mc:AlternateContent xmlns:mc="http://schemas.openxmlformats.org/markup-compatibility/2006" xmlns:p14="http://schemas.microsoft.com/office/powerpoint/2010/main">
    <mc:Choice Requires="p14">
      <p:transition spd="slow" p14:dur="2000" advTm="7704"/>
    </mc:Choice>
    <mc:Fallback xmlns="">
      <p:transition spd="slow" advTm="7704"/>
    </mc:Fallback>
  </mc:AlternateContent>
  <p:extLst>
    <p:ext uri="{3A86A75C-4F4B-4683-9AE1-C65F6400EC91}">
      <p14:laserTraceLst xmlns:p14="http://schemas.microsoft.com/office/powerpoint/2010/main">
        <p14:tracePtLst>
          <p14:tracePt t="6811" x="7353300" y="962025"/>
          <p14:tracePt t="6813" x="7353300" y="957263"/>
          <p14:tracePt t="6817" x="7348538" y="957263"/>
          <p14:tracePt t="6818" x="7343775" y="947738"/>
          <p14:tracePt t="6836" x="7343775" y="942975"/>
          <p14:tracePt t="6836" x="7296150" y="914400"/>
          <p14:tracePt t="6836" x="7286625" y="904875"/>
          <p14:tracePt t="6838" x="7281863" y="900113"/>
          <p14:tracePt t="6852" x="7277100" y="895350"/>
          <p14:tracePt t="6852" x="7258050" y="881063"/>
          <p14:tracePt t="6853" x="7258050" y="876300"/>
          <p14:tracePt t="6868" x="7258050" y="871538"/>
          <p14:tracePt t="6869" x="7262813" y="852488"/>
          <p14:tracePt t="6870" x="7262813" y="847725"/>
          <p14:tracePt t="6886" x="7272338" y="838200"/>
          <p14:tracePt t="6886" x="7310438" y="757238"/>
          <p14:tracePt t="6886" x="7319963" y="738188"/>
          <p14:tracePt t="6889" x="7329488" y="723900"/>
          <p14:tracePt t="6902" x="7339013" y="704850"/>
          <p14:tracePt t="6902" x="7391400" y="604838"/>
          <p14:tracePt t="6902" x="7396163" y="585788"/>
          <p14:tracePt t="6905" x="7410450" y="576263"/>
          <p14:tracePt t="6918" x="7415213" y="557213"/>
          <p14:tracePt t="6919" x="7443788" y="485775"/>
          <p14:tracePt t="6919" x="7458075" y="471488"/>
          <p14:tracePt t="6922" x="7458075" y="457200"/>
          <p14:tracePt t="6936" x="7467600" y="447675"/>
          <p14:tracePt t="6936" x="7496175" y="381000"/>
          <p14:tracePt t="6936" x="7496175" y="376238"/>
          <p14:tracePt t="6938" x="7500938" y="361950"/>
          <p14:tracePt t="6952" x="7500938" y="352425"/>
          <p14:tracePt t="6952" x="7524750" y="295275"/>
          <p14:tracePt t="6953" x="7529513" y="290513"/>
          <p14:tracePt t="6955" x="7529513" y="276225"/>
          <p14:tracePt t="6968" x="7534275" y="271463"/>
          <p14:tracePt t="6969" x="7553325" y="209550"/>
          <p14:tracePt t="6971" x="7562850" y="204788"/>
          <p14:tracePt t="6985" x="7562850" y="195263"/>
          <p14:tracePt t="6985" x="7572375" y="142875"/>
          <p14:tracePt t="6988" x="7572375" y="138113"/>
          <p14:tracePt t="7002" x="7577138" y="133350"/>
          <p14:tracePt t="7003" x="7586663" y="104775"/>
          <p14:tracePt t="7003" x="7591425" y="104775"/>
          <p14:tracePt t="7005" x="7591425" y="95250"/>
          <p14:tracePt t="7018" x="7596188" y="71438"/>
          <p14:tracePt t="7036" x="7610475" y="42863"/>
          <p14:tracePt t="7037" x="7615238" y="38100"/>
          <p14:tracePt t="7040" x="7615238" y="28575"/>
          <p14:tracePt t="7052" x="7615238" y="23813"/>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59A0F-A204-7545-99A9-4AD4E350D21E}"/>
              </a:ext>
            </a:extLst>
          </p:cNvPr>
          <p:cNvSpPr>
            <a:spLocks noGrp="1"/>
          </p:cNvSpPr>
          <p:nvPr>
            <p:ph type="title"/>
          </p:nvPr>
        </p:nvSpPr>
        <p:spPr>
          <a:xfrm>
            <a:off x="911862" y="77999"/>
            <a:ext cx="8051385" cy="647678"/>
          </a:xfrm>
        </p:spPr>
        <p:txBody>
          <a:bodyPr>
            <a:normAutofit fontScale="90000"/>
          </a:bodyPr>
          <a:lstStyle/>
          <a:p>
            <a:r>
              <a:rPr lang="en-US" dirty="0"/>
              <a:t>Novel Deep Learning Based Beam </a:t>
            </a:r>
            <a:br>
              <a:rPr lang="en-US" dirty="0"/>
            </a:br>
            <a:r>
              <a:rPr lang="en-US" dirty="0"/>
              <a:t>Alignment in Uplink </a:t>
            </a:r>
            <a:r>
              <a:rPr lang="en-US" dirty="0" err="1"/>
              <a:t>mmWave</a:t>
            </a:r>
            <a:endParaRPr lang="en-US" dirty="0"/>
          </a:p>
        </p:txBody>
      </p:sp>
      <p:sp>
        <p:nvSpPr>
          <p:cNvPr id="4" name="Footer Placeholder 3">
            <a:extLst>
              <a:ext uri="{FF2B5EF4-FFF2-40B4-BE49-F238E27FC236}">
                <a16:creationId xmlns:a16="http://schemas.microsoft.com/office/drawing/2014/main" id="{E8F92FF3-F807-844F-B867-7A388CFE8073}"/>
              </a:ext>
            </a:extLst>
          </p:cNvPr>
          <p:cNvSpPr>
            <a:spLocks noGrp="1"/>
          </p:cNvSpPr>
          <p:nvPr>
            <p:ph type="ftr" sz="quarter" idx="11"/>
          </p:nvPr>
        </p:nvSpPr>
        <p:spPr>
          <a:xfrm>
            <a:off x="2764639" y="4844839"/>
            <a:ext cx="3617103" cy="273844"/>
          </a:xfrm>
          <a:prstGeom prst="rect">
            <a:avLst/>
          </a:prstGeom>
        </p:spPr>
        <p:txBody>
          <a:bodyPr vert="horz" lIns="68580" tIns="34290" rIns="68580" bIns="34290" rtlCol="0" anchor="ctr"/>
          <a:lstStyle>
            <a:defPPr>
              <a:defRPr lang="en-US"/>
            </a:defPPr>
            <a:lvl1pPr marL="0" algn="ctr" defTabSz="342900" rtl="0" eaLnBrk="1" latinLnBrk="0" hangingPunct="1">
              <a:defRPr sz="700" kern="1200" cap="all" baseline="0">
                <a:solidFill>
                  <a:srgbClr val="FFFFFF"/>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US" dirty="0">
                <a:latin typeface="Times New Roman"/>
                <a:cs typeface="Times New Roman"/>
              </a:rPr>
              <a:t>© 2018 NYU WIRELESS</a:t>
            </a:r>
          </a:p>
        </p:txBody>
      </p:sp>
      <p:sp>
        <p:nvSpPr>
          <p:cNvPr id="5" name="Slide Number Placeholder 4">
            <a:extLst>
              <a:ext uri="{FF2B5EF4-FFF2-40B4-BE49-F238E27FC236}">
                <a16:creationId xmlns:a16="http://schemas.microsoft.com/office/drawing/2014/main" id="{903367EB-0FDF-C048-9151-413373873359}"/>
              </a:ext>
            </a:extLst>
          </p:cNvPr>
          <p:cNvSpPr>
            <a:spLocks noGrp="1"/>
          </p:cNvSpPr>
          <p:nvPr>
            <p:ph type="sldNum" sz="quarter" idx="12"/>
          </p:nvPr>
        </p:nvSpPr>
        <p:spPr>
          <a:xfrm>
            <a:off x="6936895" y="4869656"/>
            <a:ext cx="984019" cy="273844"/>
          </a:xfrm>
          <a:prstGeom prst="rect">
            <a:avLst/>
          </a:prstGeom>
        </p:spPr>
        <p:txBody>
          <a:bodyPr vert="horz" lIns="68580" tIns="34290" rIns="68580" bIns="34290" rtlCol="0" anchor="ctr"/>
          <a:lstStyle>
            <a:defPPr>
              <a:defRPr lang="en-US"/>
            </a:defPPr>
            <a:lvl1pPr marL="0" algn="r" defTabSz="342900" rtl="0" eaLnBrk="1" latinLnBrk="0" hangingPunct="1">
              <a:defRPr sz="800" kern="1200">
                <a:solidFill>
                  <a:srgbClr val="FFFFFF"/>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fld id="{629637A9-119A-49DA-BD12-AAC58B377D80}" type="slidenum">
              <a:rPr lang="en-US" smtClean="0"/>
              <a:pPr/>
              <a:t>3</a:t>
            </a:fld>
            <a:endParaRPr lang="en-US" dirty="0"/>
          </a:p>
        </p:txBody>
      </p:sp>
      <p:sp>
        <p:nvSpPr>
          <p:cNvPr id="13" name="Rectangle 12">
            <a:extLst>
              <a:ext uri="{FF2B5EF4-FFF2-40B4-BE49-F238E27FC236}">
                <a16:creationId xmlns:a16="http://schemas.microsoft.com/office/drawing/2014/main" id="{D0E8B5D0-6CE1-8549-AE2A-CEC411D2EF78}"/>
              </a:ext>
            </a:extLst>
          </p:cNvPr>
          <p:cNvSpPr/>
          <p:nvPr/>
        </p:nvSpPr>
        <p:spPr>
          <a:xfrm>
            <a:off x="0" y="4171950"/>
            <a:ext cx="8963247" cy="430887"/>
          </a:xfrm>
          <a:prstGeom prst="rect">
            <a:avLst/>
          </a:prstGeom>
          <a:solidFill>
            <a:schemeClr val="bg1"/>
          </a:solidFill>
        </p:spPr>
        <p:txBody>
          <a:bodyPr wrap="square">
            <a:spAutoFit/>
          </a:bodyPr>
          <a:lstStyle/>
          <a:p>
            <a:pPr marL="171450" indent="-171450">
              <a:buFont typeface="Arial" panose="020B0604020202020204" pitchFamily="34" charset="0"/>
              <a:buChar char="•"/>
            </a:pPr>
            <a:r>
              <a:rPr lang="en-US" sz="1100" i="1" dirty="0">
                <a:solidFill>
                  <a:srgbClr val="7030A0"/>
                </a:solidFill>
                <a:cs typeface="Times New Roman" panose="02020603050405020304" pitchFamily="18" charset="0"/>
              </a:rPr>
              <a:t>A. Khalili</a:t>
            </a:r>
            <a:r>
              <a:rPr lang="en-US" sz="1100" dirty="0">
                <a:cs typeface="Times New Roman" panose="02020603050405020304" pitchFamily="18" charset="0"/>
              </a:rPr>
              <a:t>, S. </a:t>
            </a:r>
            <a:r>
              <a:rPr lang="en-US" sz="1100" dirty="0" err="1">
                <a:cs typeface="Times New Roman" panose="02020603050405020304" pitchFamily="18" charset="0"/>
              </a:rPr>
              <a:t>Shahsavari</a:t>
            </a:r>
            <a:r>
              <a:rPr lang="en-US" sz="1100" dirty="0">
                <a:cs typeface="Times New Roman" panose="02020603050405020304" pitchFamily="18" charset="0"/>
              </a:rPr>
              <a:t>, M. A. </a:t>
            </a:r>
            <a:r>
              <a:rPr lang="en-US" sz="1100" dirty="0" err="1">
                <a:cs typeface="Times New Roman" panose="02020603050405020304" pitchFamily="18" charset="0"/>
              </a:rPr>
              <a:t>Khojastpour</a:t>
            </a:r>
            <a:r>
              <a:rPr lang="en-US" sz="1100" dirty="0">
                <a:cs typeface="Times New Roman" panose="02020603050405020304" pitchFamily="18" charset="0"/>
              </a:rPr>
              <a:t>, and </a:t>
            </a:r>
            <a:r>
              <a:rPr lang="en-US" sz="1100" i="1" dirty="0">
                <a:solidFill>
                  <a:srgbClr val="7030A0"/>
                </a:solidFill>
                <a:cs typeface="Times New Roman" panose="02020603050405020304" pitchFamily="18" charset="0"/>
              </a:rPr>
              <a:t>E. </a:t>
            </a:r>
            <a:r>
              <a:rPr lang="en-US" sz="1100" i="1" dirty="0" err="1">
                <a:solidFill>
                  <a:srgbClr val="7030A0"/>
                </a:solidFill>
                <a:cs typeface="Times New Roman" panose="02020603050405020304" pitchFamily="18" charset="0"/>
              </a:rPr>
              <a:t>Erkip</a:t>
            </a:r>
            <a:r>
              <a:rPr lang="en-US" sz="1100" dirty="0">
                <a:cs typeface="Times New Roman" panose="02020603050405020304" pitchFamily="18" charset="0"/>
              </a:rPr>
              <a:t>, “On Single-User Interactive Beam Alignment in Next Generation Systems: A Deep Learning Viewpoint,” ICC 2021 Workshop on Emerging Topics in 6G Communications.</a:t>
            </a:r>
          </a:p>
        </p:txBody>
      </p:sp>
      <p:pic>
        <p:nvPicPr>
          <p:cNvPr id="9" name="Picture 8">
            <a:extLst>
              <a:ext uri="{FF2B5EF4-FFF2-40B4-BE49-F238E27FC236}">
                <a16:creationId xmlns:a16="http://schemas.microsoft.com/office/drawing/2014/main" id="{FD8D54E5-EBC4-EE41-A45A-1177436359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0180" y="1150380"/>
            <a:ext cx="4154985" cy="830997"/>
          </a:xfrm>
          <a:prstGeom prst="rect">
            <a:avLst/>
          </a:prstGeom>
        </p:spPr>
      </p:pic>
      <p:sp>
        <p:nvSpPr>
          <p:cNvPr id="18" name="TextBox 17">
            <a:extLst>
              <a:ext uri="{FF2B5EF4-FFF2-40B4-BE49-F238E27FC236}">
                <a16:creationId xmlns:a16="http://schemas.microsoft.com/office/drawing/2014/main" id="{0259157D-D870-934E-AE89-3B8DBA7DC474}"/>
              </a:ext>
            </a:extLst>
          </p:cNvPr>
          <p:cNvSpPr txBox="1"/>
          <p:nvPr/>
        </p:nvSpPr>
        <p:spPr>
          <a:xfrm>
            <a:off x="2953748" y="2831116"/>
            <a:ext cx="3055750" cy="954107"/>
          </a:xfrm>
          <a:prstGeom prst="rect">
            <a:avLst/>
          </a:prstGeom>
          <a:noFill/>
        </p:spPr>
        <p:txBody>
          <a:bodyPr wrap="square" rtlCol="0">
            <a:spAutoFit/>
          </a:bodyPr>
          <a:lstStyle/>
          <a:p>
            <a:pPr indent="-285750">
              <a:buFont typeface="Arial" panose="020B0604020202020204" pitchFamily="34" charset="0"/>
              <a:buChar char="•"/>
            </a:pPr>
            <a:r>
              <a:rPr lang="en-US" sz="1400" dirty="0">
                <a:cs typeface="Times New Roman" panose="02020603050405020304" pitchFamily="18" charset="0"/>
              </a:rPr>
              <a:t>A novel BA procedure using DNNs </a:t>
            </a:r>
          </a:p>
          <a:p>
            <a:pPr indent="-285750">
              <a:buFont typeface="Arial" panose="020B0604020202020204" pitchFamily="34" charset="0"/>
              <a:buChar char="•"/>
            </a:pPr>
            <a:r>
              <a:rPr lang="en-US" sz="1400" dirty="0">
                <a:cs typeface="Times New Roman" panose="02020603050405020304" pitchFamily="18" charset="0"/>
              </a:rPr>
              <a:t>Channel/feedback noise</a:t>
            </a:r>
          </a:p>
          <a:p>
            <a:pPr indent="-285750">
              <a:buFont typeface="Arial" panose="020B0604020202020204" pitchFamily="34" charset="0"/>
              <a:buChar char="•"/>
            </a:pPr>
            <a:r>
              <a:rPr lang="en-US" sz="1400" dirty="0">
                <a:cs typeface="Times New Roman" panose="02020603050405020304" pitchFamily="18" charset="0"/>
              </a:rPr>
              <a:t>Outperform the state-of-the-art</a:t>
            </a:r>
          </a:p>
          <a:p>
            <a:pPr indent="-285750">
              <a:buFont typeface="Arial" panose="020B0604020202020204" pitchFamily="34" charset="0"/>
              <a:buChar char="•"/>
            </a:pPr>
            <a:r>
              <a:rPr lang="en-US" sz="1400" dirty="0">
                <a:cs typeface="Times New Roman" panose="02020603050405020304" pitchFamily="18" charset="0"/>
              </a:rPr>
              <a:t>Robust to imperfect CSI</a:t>
            </a:r>
          </a:p>
        </p:txBody>
      </p:sp>
      <p:pic>
        <p:nvPicPr>
          <p:cNvPr id="20" name="Picture 19">
            <a:extLst>
              <a:ext uri="{FF2B5EF4-FFF2-40B4-BE49-F238E27FC236}">
                <a16:creationId xmlns:a16="http://schemas.microsoft.com/office/drawing/2014/main" id="{DBE64DD4-6A7A-6A42-B1CA-B7651AF55970}"/>
              </a:ext>
            </a:extLst>
          </p:cNvPr>
          <p:cNvPicPr>
            <a:picLocks noChangeAspect="1"/>
          </p:cNvPicPr>
          <p:nvPr/>
        </p:nvPicPr>
        <p:blipFill>
          <a:blip r:embed="rId3"/>
          <a:stretch>
            <a:fillRect/>
          </a:stretch>
        </p:blipFill>
        <p:spPr>
          <a:xfrm>
            <a:off x="259968" y="2733946"/>
            <a:ext cx="2839671" cy="1428654"/>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6C3CFDF-8523-B34C-B52A-7E18501C1744}"/>
                  </a:ext>
                </a:extLst>
              </p:cNvPr>
              <p:cNvSpPr txBox="1"/>
              <p:nvPr/>
            </p:nvSpPr>
            <p:spPr>
              <a:xfrm>
                <a:off x="4038600" y="2014439"/>
                <a:ext cx="1676399" cy="307777"/>
              </a:xfrm>
              <a:prstGeom prst="rect">
                <a:avLst/>
              </a:prstGeom>
              <a:noFill/>
            </p:spPr>
            <p:txBody>
              <a:bodyPr wrap="square" rtlCol="0">
                <a:spAutoFit/>
              </a:bodyPr>
              <a:lstStyle/>
              <a:p>
                <a14:m>
                  <m:oMath xmlns:m="http://schemas.openxmlformats.org/officeDocument/2006/math">
                    <m:r>
                      <a:rPr lang="en-US" sz="1400" dirty="0">
                        <a:latin typeface="Cambria Math" panose="02040503050406030204" pitchFamily="18" charset="0"/>
                        <a:cs typeface="Times New Roman" panose="02020603050405020304" pitchFamily="18" charset="0"/>
                      </a:rPr>
                      <m:t>𝑏</m:t>
                    </m:r>
                  </m:oMath>
                </a14:m>
                <a:r>
                  <a:rPr lang="en-US" sz="1400" dirty="0">
                    <a:latin typeface="Times New Roman" panose="02020603050405020304" pitchFamily="18" charset="0"/>
                    <a:cs typeface="Times New Roman" panose="02020603050405020304" pitchFamily="18" charset="0"/>
                  </a:rPr>
                  <a:t>-slot BA phase</a:t>
                </a:r>
              </a:p>
            </p:txBody>
          </p:sp>
        </mc:Choice>
        <mc:Fallback xmlns="">
          <p:sp>
            <p:nvSpPr>
              <p:cNvPr id="24" name="TextBox 23">
                <a:extLst>
                  <a:ext uri="{FF2B5EF4-FFF2-40B4-BE49-F238E27FC236}">
                    <a16:creationId xmlns:a16="http://schemas.microsoft.com/office/drawing/2014/main" id="{F6C3CFDF-8523-B34C-B52A-7E18501C1744}"/>
                  </a:ext>
                </a:extLst>
              </p:cNvPr>
              <p:cNvSpPr txBox="1">
                <a:spLocks noRot="1" noChangeAspect="1" noMove="1" noResize="1" noEditPoints="1" noAdjustHandles="1" noChangeArrowheads="1" noChangeShapeType="1" noTextEdit="1"/>
              </p:cNvSpPr>
              <p:nvPr/>
            </p:nvSpPr>
            <p:spPr>
              <a:xfrm>
                <a:off x="4038600" y="2014439"/>
                <a:ext cx="1676399" cy="307777"/>
              </a:xfrm>
              <a:prstGeom prst="rect">
                <a:avLst/>
              </a:prstGeom>
              <a:blipFill>
                <a:blip r:embed="rId4"/>
                <a:stretch>
                  <a:fillRect t="-4000" b="-24000"/>
                </a:stretch>
              </a:blipFill>
            </p:spPr>
            <p:txBody>
              <a:bodyPr/>
              <a:lstStyle/>
              <a:p>
                <a:r>
                  <a:rPr lang="en-US">
                    <a:noFill/>
                  </a:rPr>
                  <a:t> </a:t>
                </a:r>
              </a:p>
            </p:txBody>
          </p:sp>
        </mc:Fallback>
      </mc:AlternateContent>
      <p:pic>
        <p:nvPicPr>
          <p:cNvPr id="28" name="Picture 27">
            <a:extLst>
              <a:ext uri="{FF2B5EF4-FFF2-40B4-BE49-F238E27FC236}">
                <a16:creationId xmlns:a16="http://schemas.microsoft.com/office/drawing/2014/main" id="{813B1E09-92B5-4647-ACB1-17E786D56F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1610" y="2157806"/>
            <a:ext cx="2667109" cy="2025124"/>
          </a:xfrm>
          <a:prstGeom prst="rect">
            <a:avLst/>
          </a:prstGeom>
        </p:spPr>
      </p:pic>
      <p:sp>
        <p:nvSpPr>
          <p:cNvPr id="29" name="TextBox 28">
            <a:extLst>
              <a:ext uri="{FF2B5EF4-FFF2-40B4-BE49-F238E27FC236}">
                <a16:creationId xmlns:a16="http://schemas.microsoft.com/office/drawing/2014/main" id="{537EB441-5A9D-9A4B-A0B7-9A99E3D32165}"/>
              </a:ext>
            </a:extLst>
          </p:cNvPr>
          <p:cNvSpPr txBox="1"/>
          <p:nvPr/>
        </p:nvSpPr>
        <p:spPr>
          <a:xfrm>
            <a:off x="-389965" y="1116106"/>
            <a:ext cx="184731" cy="369332"/>
          </a:xfrm>
          <a:prstGeom prst="rect">
            <a:avLst/>
          </a:prstGeom>
          <a:noFill/>
        </p:spPr>
        <p:txBody>
          <a:bodyPr wrap="none" rtlCol="0">
            <a:spAutoFit/>
          </a:bodyPr>
          <a:lstStyle/>
          <a:p>
            <a:endParaRPr lang="en-US"/>
          </a:p>
        </p:txBody>
      </p:sp>
      <p:pic>
        <p:nvPicPr>
          <p:cNvPr id="6" name="Picture 5" descr="Diagram&#10;&#10;Description automatically generated">
            <a:extLst>
              <a:ext uri="{FF2B5EF4-FFF2-40B4-BE49-F238E27FC236}">
                <a16:creationId xmlns:a16="http://schemas.microsoft.com/office/drawing/2014/main" id="{7E6A8EB0-364F-E545-B362-2D243EA843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917" y="1112404"/>
            <a:ext cx="2221098" cy="1628504"/>
          </a:xfrm>
          <a:prstGeom prst="rect">
            <a:avLst/>
          </a:prstGeom>
        </p:spPr>
      </p:pic>
      <p:cxnSp>
        <p:nvCxnSpPr>
          <p:cNvPr id="10" name="Straight Arrow Connector 9">
            <a:extLst>
              <a:ext uri="{FF2B5EF4-FFF2-40B4-BE49-F238E27FC236}">
                <a16:creationId xmlns:a16="http://schemas.microsoft.com/office/drawing/2014/main" id="{9EA6EEDD-8EE1-3E40-AE14-70024A424387}"/>
              </a:ext>
            </a:extLst>
          </p:cNvPr>
          <p:cNvCxnSpPr/>
          <p:nvPr/>
        </p:nvCxnSpPr>
        <p:spPr>
          <a:xfrm flipH="1">
            <a:off x="3040964" y="2157806"/>
            <a:ext cx="465202" cy="41394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85863AF-51BE-1A44-85CC-52FAF8BCFADA}"/>
              </a:ext>
            </a:extLst>
          </p:cNvPr>
          <p:cNvSpPr txBox="1"/>
          <p:nvPr/>
        </p:nvSpPr>
        <p:spPr>
          <a:xfrm>
            <a:off x="3192126" y="2322216"/>
            <a:ext cx="598305" cy="276999"/>
          </a:xfrm>
          <a:prstGeom prst="rect">
            <a:avLst/>
          </a:prstGeom>
          <a:noFill/>
        </p:spPr>
        <p:txBody>
          <a:bodyPr wrap="none" rtlCol="0">
            <a:spAutoFit/>
          </a:bodyPr>
          <a:lstStyle/>
          <a:p>
            <a:r>
              <a:rPr lang="en-US" sz="1200" dirty="0"/>
              <a:t>Stage j</a:t>
            </a:r>
          </a:p>
        </p:txBody>
      </p:sp>
    </p:spTree>
    <p:extLst>
      <p:ext uri="{BB962C8B-B14F-4D97-AF65-F5344CB8AC3E}">
        <p14:creationId xmlns:p14="http://schemas.microsoft.com/office/powerpoint/2010/main" val="4123852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505D99A-DB0D-4E54-92E0-35AD5CA4BB78}"/>
              </a:ext>
            </a:extLst>
          </p:cNvPr>
          <p:cNvPicPr>
            <a:picLocks noChangeAspect="1"/>
          </p:cNvPicPr>
          <p:nvPr/>
        </p:nvPicPr>
        <p:blipFill rotWithShape="1">
          <a:blip r:embed="rId3"/>
          <a:srcRect l="1" r="1443"/>
          <a:stretch/>
        </p:blipFill>
        <p:spPr>
          <a:xfrm>
            <a:off x="7421512" y="2661047"/>
            <a:ext cx="1671759" cy="1693603"/>
          </a:xfrm>
          <a:prstGeom prst="rect">
            <a:avLst/>
          </a:prstGeom>
        </p:spPr>
      </p:pic>
      <p:sp>
        <p:nvSpPr>
          <p:cNvPr id="6" name="object 6"/>
          <p:cNvSpPr txBox="1">
            <a:spLocks noGrp="1"/>
          </p:cNvSpPr>
          <p:nvPr>
            <p:ph type="ftr" sz="quarter" idx="5"/>
          </p:nvPr>
        </p:nvSpPr>
        <p:spPr>
          <a:xfrm>
            <a:off x="8554836" y="4718128"/>
            <a:ext cx="451484" cy="288925"/>
          </a:xfrm>
          <a:prstGeom prst="rect">
            <a:avLst/>
          </a:prstGeom>
        </p:spPr>
        <p:txBody>
          <a:bodyPr vert="horz" wrap="square" lIns="0" tIns="0" rIns="0" bIns="0" rtlCol="0">
            <a:spAutoFit/>
          </a:bodyPr>
          <a:lstStyle>
            <a:defPPr>
              <a:defRPr lang="en-US"/>
            </a:defPPr>
            <a:lvl1pPr marL="0" algn="l" defTabSz="914400" rtl="0" eaLnBrk="1" latinLnBrk="0" hangingPunct="1">
              <a:defRPr sz="1450" b="1" i="0" u="sng" kern="1200">
                <a:solidFill>
                  <a:schemeClr val="bg1"/>
                </a:solidFill>
                <a:latin typeface="Gill Sans MT"/>
                <a:ea typeface="+mn-ea"/>
                <a:cs typeface="Gill Sans M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660"/>
              </a:lnSpc>
            </a:pPr>
            <a:r>
              <a:rPr lang="es-ES" spc="-35"/>
              <a:t>NYU</a:t>
            </a:r>
          </a:p>
          <a:p>
            <a:pPr marL="26034">
              <a:lnSpc>
                <a:spcPts val="640"/>
              </a:lnSpc>
            </a:pPr>
            <a:r>
              <a:rPr lang="es-ES" sz="600" u="none" spc="-10"/>
              <a:t>WIRELE</a:t>
            </a:r>
            <a:r>
              <a:rPr lang="es-ES" sz="600" u="none" spc="-15"/>
              <a:t>S</a:t>
            </a:r>
            <a:r>
              <a:rPr lang="es-ES" sz="600" u="none" spc="25"/>
              <a:t>S</a:t>
            </a:r>
            <a:endParaRPr sz="600"/>
          </a:p>
        </p:txBody>
      </p:sp>
      <p:sp>
        <p:nvSpPr>
          <p:cNvPr id="7" name="object 7"/>
          <p:cNvSpPr txBox="1">
            <a:spLocks noGrp="1"/>
          </p:cNvSpPr>
          <p:nvPr>
            <p:ph type="dt" sz="half" idx="6"/>
          </p:nvPr>
        </p:nvSpPr>
        <p:spPr>
          <a:xfrm>
            <a:off x="4092177" y="4932772"/>
            <a:ext cx="962660" cy="114300"/>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lang="es-ES" spc="-10"/>
              <a:t>©</a:t>
            </a:r>
            <a:r>
              <a:rPr lang="es-ES" spc="5"/>
              <a:t> </a:t>
            </a:r>
            <a:r>
              <a:rPr lang="es-ES"/>
              <a:t>2019 </a:t>
            </a:r>
            <a:r>
              <a:rPr lang="es-ES" spc="-10"/>
              <a:t>NY</a:t>
            </a:r>
            <a:r>
              <a:rPr lang="es-ES"/>
              <a:t>U</a:t>
            </a:r>
            <a:r>
              <a:rPr lang="es-ES" spc="-10"/>
              <a:t> W</a:t>
            </a:r>
            <a:r>
              <a:rPr lang="es-ES"/>
              <a:t>I</a:t>
            </a:r>
            <a:r>
              <a:rPr lang="es-ES" spc="-10"/>
              <a:t>RELE</a:t>
            </a:r>
            <a:r>
              <a:rPr lang="es-ES" spc="-5"/>
              <a:t>S</a:t>
            </a:r>
            <a:r>
              <a:rPr lang="es-ES"/>
              <a:t>S</a:t>
            </a:r>
            <a:endParaRPr dirty="0"/>
          </a:p>
        </p:txBody>
      </p:sp>
      <p:sp>
        <p:nvSpPr>
          <p:cNvPr id="8" name="object 8"/>
          <p:cNvSpPr txBox="1"/>
          <p:nvPr/>
        </p:nvSpPr>
        <p:spPr>
          <a:xfrm>
            <a:off x="7737312" y="4943347"/>
            <a:ext cx="127000" cy="127000"/>
          </a:xfrm>
          <a:prstGeom prst="rect">
            <a:avLst/>
          </a:prstGeom>
        </p:spPr>
        <p:txBody>
          <a:bodyPr vert="horz" wrap="square" lIns="0" tIns="0" rIns="0" bIns="0" rtlCol="0">
            <a:spAutoFit/>
          </a:bodyPr>
          <a:lstStyle/>
          <a:p>
            <a:pPr marL="12700">
              <a:lnSpc>
                <a:spcPct val="100000"/>
              </a:lnSpc>
            </a:pPr>
            <a:r>
              <a:rPr sz="800" spc="-15" dirty="0">
                <a:solidFill>
                  <a:srgbClr val="FFFFFF"/>
                </a:solidFill>
                <a:latin typeface="Calibri"/>
                <a:cs typeface="Calibri"/>
              </a:rPr>
              <a:t>12</a:t>
            </a:r>
            <a:endParaRPr sz="800">
              <a:latin typeface="Calibri"/>
              <a:cs typeface="Calibri"/>
            </a:endParaRPr>
          </a:p>
        </p:txBody>
      </p:sp>
      <p:sp>
        <p:nvSpPr>
          <p:cNvPr id="9" name="Title 4">
            <a:extLst>
              <a:ext uri="{FF2B5EF4-FFF2-40B4-BE49-F238E27FC236}">
                <a16:creationId xmlns:a16="http://schemas.microsoft.com/office/drawing/2014/main" id="{56CF5C2E-068E-4919-A1E8-C77C8DF3687A}"/>
              </a:ext>
            </a:extLst>
          </p:cNvPr>
          <p:cNvSpPr>
            <a:spLocks noGrp="1"/>
          </p:cNvSpPr>
          <p:nvPr>
            <p:ph type="title"/>
          </p:nvPr>
        </p:nvSpPr>
        <p:spPr>
          <a:xfrm>
            <a:off x="1256191" y="95895"/>
            <a:ext cx="7159840" cy="692955"/>
          </a:xfrm>
        </p:spPr>
        <p:txBody>
          <a:bodyPr>
            <a:normAutofit fontScale="90000"/>
          </a:bodyPr>
          <a:lstStyle/>
          <a:p>
            <a:r>
              <a:rPr lang="en-US" sz="2000" dirty="0"/>
              <a:t>Enabling Sparse Activity Detection &amp;</a:t>
            </a:r>
            <a:br>
              <a:rPr lang="en-US" sz="2000" dirty="0"/>
            </a:br>
            <a:r>
              <a:rPr lang="en-US" sz="2000" dirty="0"/>
              <a:t> Massive Random Access</a:t>
            </a:r>
          </a:p>
        </p:txBody>
      </p:sp>
      <p:sp>
        <p:nvSpPr>
          <p:cNvPr id="10" name="Text Placeholder 1">
            <a:extLst>
              <a:ext uri="{FF2B5EF4-FFF2-40B4-BE49-F238E27FC236}">
                <a16:creationId xmlns:a16="http://schemas.microsoft.com/office/drawing/2014/main" id="{9C89E978-7F32-415D-A265-DD7C944B0C69}"/>
              </a:ext>
            </a:extLst>
          </p:cNvPr>
          <p:cNvSpPr txBox="1">
            <a:spLocks/>
          </p:cNvSpPr>
          <p:nvPr/>
        </p:nvSpPr>
        <p:spPr>
          <a:xfrm>
            <a:off x="228600" y="1129446"/>
            <a:ext cx="4100580" cy="812800"/>
          </a:xfrm>
          <a:prstGeom prst="rect">
            <a:avLst/>
          </a:prstGeom>
        </p:spPr>
        <p:txBody>
          <a:bodyPr vert="horz" lIns="0" tIns="0" rIns="0" bIns="0"/>
          <a:lstStyle>
            <a:lvl1pPr marL="0" indent="-457189" algn="l" defTabSz="609585" rtl="0" eaLnBrk="0" fontAlgn="base" hangingPunct="0">
              <a:spcBef>
                <a:spcPts val="0"/>
              </a:spcBef>
              <a:spcAft>
                <a:spcPct val="0"/>
              </a:spcAft>
              <a:buFont typeface="Arial" pitchFamily="34" charset="0"/>
              <a:defRPr sz="2667" b="1" kern="1200">
                <a:solidFill>
                  <a:schemeClr val="tx1"/>
                </a:solidFill>
                <a:latin typeface="+mn-lt"/>
                <a:ea typeface="ＭＳ Ｐゴシック" charset="0"/>
                <a:cs typeface="ＭＳ Ｐゴシック" charset="0"/>
              </a:defRPr>
            </a:lvl1pPr>
            <a:lvl2pPr marL="838179" indent="-228594" algn="l" defTabSz="609585" rtl="0" eaLnBrk="0" fontAlgn="base" hangingPunct="0">
              <a:spcBef>
                <a:spcPts val="0"/>
              </a:spcBef>
              <a:spcAft>
                <a:spcPct val="0"/>
              </a:spcAft>
              <a:buFont typeface="Arial" pitchFamily="34" charset="0"/>
              <a:buChar char="•"/>
              <a:defRPr sz="1867" kern="1200">
                <a:solidFill>
                  <a:schemeClr val="tx1"/>
                </a:solidFill>
                <a:latin typeface="+mn-lt"/>
                <a:ea typeface="ＭＳ Ｐゴシック" charset="0"/>
                <a:cs typeface="+mn-cs"/>
              </a:defRPr>
            </a:lvl2pPr>
            <a:lvl3pPr marL="1447764" indent="-228594" algn="l" defTabSz="609585" rtl="0" eaLnBrk="0" fontAlgn="base" hangingPunct="0">
              <a:spcBef>
                <a:spcPts val="0"/>
              </a:spcBef>
              <a:spcAft>
                <a:spcPct val="0"/>
              </a:spcAft>
              <a:buFont typeface="Arial" pitchFamily="34" charset="0"/>
              <a:buChar char="•"/>
              <a:defRPr sz="1867" kern="1200">
                <a:solidFill>
                  <a:schemeClr val="tx1"/>
                </a:solidFill>
                <a:latin typeface="+mn-lt"/>
                <a:ea typeface="ＭＳ Ｐゴシック" charset="0"/>
                <a:cs typeface="+mn-cs"/>
              </a:defRPr>
            </a:lvl3pPr>
            <a:lvl4pPr marL="2133547" indent="-304792" algn="l" defTabSz="609585" rtl="0" eaLnBrk="0" fontAlgn="base" hangingPunct="0">
              <a:spcBef>
                <a:spcPts val="0"/>
              </a:spcBef>
              <a:spcAft>
                <a:spcPct val="0"/>
              </a:spcAft>
              <a:buFont typeface="Courier New" pitchFamily="49" charset="0"/>
              <a:buChar char="o"/>
              <a:defRPr sz="1867" kern="1200">
                <a:solidFill>
                  <a:schemeClr val="tx1"/>
                </a:solidFill>
                <a:latin typeface="+mn-lt"/>
                <a:ea typeface="ＭＳ Ｐゴシック" charset="0"/>
                <a:cs typeface="+mn-cs"/>
              </a:defRPr>
            </a:lvl4pPr>
            <a:lvl5pPr marL="2819330" indent="-380990" algn="l" defTabSz="609585" rtl="0" eaLnBrk="0" fontAlgn="base" hangingPunct="0">
              <a:spcBef>
                <a:spcPts val="0"/>
              </a:spcBef>
              <a:spcAft>
                <a:spcPct val="0"/>
              </a:spcAft>
              <a:buFont typeface="Wingdings" pitchFamily="2" charset="2"/>
              <a:buChar char="Ø"/>
              <a:defRPr sz="1867"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lgn="just"/>
            <a:r>
              <a:rPr lang="en-US" sz="1600" dirty="0"/>
              <a:t>IoT interconnect </a:t>
            </a:r>
            <a:r>
              <a:rPr lang="en-US" sz="1600" dirty="0">
                <a:solidFill>
                  <a:srgbClr val="652C90"/>
                </a:solidFill>
              </a:rPr>
              <a:t>‘‘Things’’ </a:t>
            </a:r>
            <a:r>
              <a:rPr lang="en-US" sz="1600" dirty="0"/>
              <a:t>and enables </a:t>
            </a:r>
          </a:p>
          <a:p>
            <a:pPr algn="just"/>
            <a:r>
              <a:rPr lang="en-US" sz="1600" dirty="0">
                <a:solidFill>
                  <a:srgbClr val="652C90"/>
                </a:solidFill>
              </a:rPr>
              <a:t>machine-to-machine (M2M) communication</a:t>
            </a:r>
          </a:p>
          <a:p>
            <a:endParaRPr lang="en-US" dirty="0"/>
          </a:p>
        </p:txBody>
      </p:sp>
      <p:grpSp>
        <p:nvGrpSpPr>
          <p:cNvPr id="11" name="Group 10">
            <a:extLst>
              <a:ext uri="{FF2B5EF4-FFF2-40B4-BE49-F238E27FC236}">
                <a16:creationId xmlns:a16="http://schemas.microsoft.com/office/drawing/2014/main" id="{BDA3EC8E-FCFD-4606-B697-4689ACDE6764}"/>
              </a:ext>
            </a:extLst>
          </p:cNvPr>
          <p:cNvGrpSpPr/>
          <p:nvPr/>
        </p:nvGrpSpPr>
        <p:grpSpPr>
          <a:xfrm>
            <a:off x="-609600" y="2111256"/>
            <a:ext cx="3043361" cy="1526362"/>
            <a:chOff x="56034" y="2102628"/>
            <a:chExt cx="4913745" cy="2877897"/>
          </a:xfrm>
        </p:grpSpPr>
        <p:graphicFrame>
          <p:nvGraphicFramePr>
            <p:cNvPr id="12" name="Diagram 11">
              <a:extLst>
                <a:ext uri="{FF2B5EF4-FFF2-40B4-BE49-F238E27FC236}">
                  <a16:creationId xmlns:a16="http://schemas.microsoft.com/office/drawing/2014/main" id="{0CBFF9A1-5C03-4BFA-8AB4-953D22AE07FA}"/>
                </a:ext>
              </a:extLst>
            </p:cNvPr>
            <p:cNvGraphicFramePr/>
            <p:nvPr/>
          </p:nvGraphicFramePr>
          <p:xfrm>
            <a:off x="56034" y="2102628"/>
            <a:ext cx="4913745" cy="28778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a:extLst>
                <a:ext uri="{FF2B5EF4-FFF2-40B4-BE49-F238E27FC236}">
                  <a16:creationId xmlns:a16="http://schemas.microsoft.com/office/drawing/2014/main" id="{8A2F9894-E7AB-469B-89F6-811C919B2B22}"/>
                </a:ext>
              </a:extLst>
            </p:cNvPr>
            <p:cNvSpPr txBox="1"/>
            <p:nvPr/>
          </p:nvSpPr>
          <p:spPr>
            <a:xfrm>
              <a:off x="1890736" y="3327127"/>
              <a:ext cx="2650837" cy="428897"/>
            </a:xfrm>
            <a:prstGeom prst="rect">
              <a:avLst/>
            </a:prstGeom>
            <a:noFill/>
          </p:spPr>
          <p:txBody>
            <a:bodyPr wrap="square" rtlCol="0">
              <a:spAutoFit/>
            </a:bodyPr>
            <a:lstStyle/>
            <a:p>
              <a:r>
                <a:rPr lang="en-US" sz="1400" b="1" dirty="0"/>
                <a:t>IoT Traffic</a:t>
              </a:r>
            </a:p>
          </p:txBody>
        </p:sp>
      </p:grpSp>
      <p:sp>
        <p:nvSpPr>
          <p:cNvPr id="14" name="Text Placeholder 1">
            <a:extLst>
              <a:ext uri="{FF2B5EF4-FFF2-40B4-BE49-F238E27FC236}">
                <a16:creationId xmlns:a16="http://schemas.microsoft.com/office/drawing/2014/main" id="{FA58F2CE-3C64-4991-B776-4F644123BBB6}"/>
              </a:ext>
            </a:extLst>
          </p:cNvPr>
          <p:cNvSpPr txBox="1">
            <a:spLocks/>
          </p:cNvSpPr>
          <p:nvPr/>
        </p:nvSpPr>
        <p:spPr>
          <a:xfrm>
            <a:off x="1884399" y="2009565"/>
            <a:ext cx="3371394" cy="276641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200" kern="0" dirty="0">
                <a:solidFill>
                  <a:sysClr val="windowText" lastClr="000000"/>
                </a:solidFill>
              </a:rPr>
              <a:t>Traditional multiple access is </a:t>
            </a:r>
            <a:r>
              <a:rPr lang="en-US" sz="1200" kern="0" dirty="0">
                <a:solidFill>
                  <a:schemeClr val="accent4"/>
                </a:solidFill>
              </a:rPr>
              <a:t>inefficient</a:t>
            </a:r>
            <a:r>
              <a:rPr lang="en-US" sz="1200" kern="0" dirty="0">
                <a:solidFill>
                  <a:sysClr val="windowText" lastClr="000000"/>
                </a:solidFill>
              </a:rPr>
              <a:t>! </a:t>
            </a:r>
          </a:p>
          <a:p>
            <a:pPr marL="171450" indent="-171450">
              <a:buFont typeface="Wingdings" panose="05000000000000000000" pitchFamily="2" charset="2"/>
              <a:buChar char="q"/>
            </a:pPr>
            <a:r>
              <a:rPr lang="en-US" sz="1200" b="1" kern="0" dirty="0">
                <a:solidFill>
                  <a:sysClr val="windowText" lastClr="000000"/>
                </a:solidFill>
              </a:rPr>
              <a:t>Coordinated multiple access</a:t>
            </a:r>
            <a:br>
              <a:rPr lang="en-US" sz="1200" kern="0" dirty="0">
                <a:solidFill>
                  <a:sysClr val="windowText" lastClr="000000"/>
                </a:solidFill>
              </a:rPr>
            </a:br>
            <a:r>
              <a:rPr lang="en-US" sz="1200" kern="0" dirty="0">
                <a:solidFill>
                  <a:schemeClr val="accent4">
                    <a:lumMod val="75000"/>
                  </a:schemeClr>
                </a:solidFill>
              </a:rPr>
              <a:t>Too many subchannels/slots/codes required.</a:t>
            </a:r>
          </a:p>
          <a:p>
            <a:pPr lvl="1"/>
            <a:endParaRPr lang="en-US" sz="1200" kern="0" dirty="0">
              <a:solidFill>
                <a:schemeClr val="accent4">
                  <a:lumMod val="75000"/>
                </a:schemeClr>
              </a:solidFill>
            </a:endParaRPr>
          </a:p>
          <a:p>
            <a:pPr lvl="1"/>
            <a:endParaRPr lang="en-US" sz="1200" kern="0" dirty="0">
              <a:solidFill>
                <a:schemeClr val="accent4">
                  <a:lumMod val="75000"/>
                </a:schemeClr>
              </a:solidFill>
            </a:endParaRPr>
          </a:p>
          <a:p>
            <a:pPr lvl="1"/>
            <a:endParaRPr lang="en-US" sz="1200" kern="0" dirty="0">
              <a:solidFill>
                <a:schemeClr val="accent4">
                  <a:lumMod val="75000"/>
                </a:schemeClr>
              </a:solidFill>
            </a:endParaRPr>
          </a:p>
          <a:p>
            <a:pPr lvl="1"/>
            <a:endParaRPr lang="en-US" sz="1200" kern="0" dirty="0">
              <a:solidFill>
                <a:schemeClr val="accent4">
                  <a:lumMod val="75000"/>
                </a:schemeClr>
              </a:solidFill>
            </a:endParaRPr>
          </a:p>
          <a:p>
            <a:pPr lvl="1"/>
            <a:endParaRPr lang="en-US" sz="1200" kern="0" dirty="0">
              <a:solidFill>
                <a:schemeClr val="accent4">
                  <a:lumMod val="75000"/>
                </a:schemeClr>
              </a:solidFill>
            </a:endParaRPr>
          </a:p>
          <a:p>
            <a:pPr marL="0" lvl="1"/>
            <a:r>
              <a:rPr lang="en-US" sz="1200" b="1" kern="0" dirty="0">
                <a:solidFill>
                  <a:sysClr val="windowText" lastClr="000000"/>
                </a:solidFill>
              </a:rPr>
              <a:t>  </a:t>
            </a:r>
          </a:p>
          <a:p>
            <a:pPr marL="171450" lvl="1" indent="-171450">
              <a:buFont typeface="Wingdings" panose="05000000000000000000" pitchFamily="2" charset="2"/>
              <a:buChar char="q"/>
            </a:pPr>
            <a:r>
              <a:rPr lang="en-US" sz="1200" b="1" kern="0" dirty="0">
                <a:solidFill>
                  <a:sysClr val="windowText" lastClr="000000"/>
                </a:solidFill>
              </a:rPr>
              <a:t>Uncoordinated  multiple access</a:t>
            </a:r>
          </a:p>
          <a:p>
            <a:pPr marL="285750" indent="-119063">
              <a:buFont typeface="Arial" panose="020B0604020202020204" pitchFamily="34" charset="0"/>
              <a:buChar char="•"/>
            </a:pPr>
            <a:r>
              <a:rPr lang="en-US" sz="1200" kern="0" dirty="0">
                <a:solidFill>
                  <a:schemeClr val="accent4">
                    <a:lumMod val="75000"/>
                  </a:schemeClr>
                </a:solidFill>
              </a:rPr>
              <a:t>ALOHA: Too many collisions</a:t>
            </a:r>
          </a:p>
          <a:p>
            <a:pPr marL="174625" indent="55563">
              <a:buFont typeface="Arial" panose="020B0604020202020204" pitchFamily="34" charset="0"/>
              <a:buChar char="•"/>
            </a:pPr>
            <a:r>
              <a:rPr lang="en-US" sz="1200" kern="0" dirty="0">
                <a:solidFill>
                  <a:schemeClr val="accent4">
                    <a:lumMod val="75000"/>
                  </a:schemeClr>
                </a:solidFill>
              </a:rPr>
              <a:t> CS ALOHA:  Too many retransmissions</a:t>
            </a:r>
          </a:p>
          <a:p>
            <a:endParaRPr lang="en-US" sz="1600" kern="0" dirty="0">
              <a:solidFill>
                <a:sysClr val="windowText" lastClr="000000"/>
              </a:solidFill>
            </a:endParaRPr>
          </a:p>
          <a:p>
            <a:endParaRPr lang="en-US" sz="2000" kern="0" dirty="0">
              <a:solidFill>
                <a:srgbClr val="7030A0"/>
              </a:solidFill>
            </a:endParaRPr>
          </a:p>
        </p:txBody>
      </p:sp>
      <p:pic>
        <p:nvPicPr>
          <p:cNvPr id="15" name="Picture 2">
            <a:extLst>
              <a:ext uri="{FF2B5EF4-FFF2-40B4-BE49-F238E27FC236}">
                <a16:creationId xmlns:a16="http://schemas.microsoft.com/office/drawing/2014/main" id="{EFA91CA4-5D7A-4C67-90A0-4CE55D65B8F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50035" y="2728805"/>
            <a:ext cx="2468355" cy="10396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1CC10FC0-B21F-4543-8955-7BAB3B528D0E}"/>
              </a:ext>
            </a:extLst>
          </p:cNvPr>
          <p:cNvSpPr/>
          <p:nvPr/>
        </p:nvSpPr>
        <p:spPr>
          <a:xfrm>
            <a:off x="5054837" y="1102176"/>
            <a:ext cx="4100573" cy="769441"/>
          </a:xfrm>
          <a:prstGeom prst="rect">
            <a:avLst/>
          </a:prstGeom>
        </p:spPr>
        <p:txBody>
          <a:bodyPr wrap="square">
            <a:spAutoFit/>
          </a:bodyPr>
          <a:lstStyle/>
          <a:p>
            <a:pPr indent="0" algn="ctr"/>
            <a:r>
              <a:rPr lang="en-US" sz="1400" b="1" dirty="0"/>
              <a:t>Access points require novel strategies!</a:t>
            </a:r>
          </a:p>
          <a:p>
            <a:pPr indent="0" algn="ctr"/>
            <a:r>
              <a:rPr lang="en-US" sz="1400" b="1" dirty="0"/>
              <a:t>Our solution:</a:t>
            </a:r>
            <a:r>
              <a:rPr lang="en-US" sz="1400" b="1" dirty="0">
                <a:solidFill>
                  <a:srgbClr val="7030A0"/>
                </a:solidFill>
              </a:rPr>
              <a:t> A Group Testing based approach</a:t>
            </a:r>
          </a:p>
          <a:p>
            <a:pPr indent="0"/>
            <a:endParaRPr lang="en-US" sz="1600" b="1" dirty="0"/>
          </a:p>
        </p:txBody>
      </p:sp>
      <p:cxnSp>
        <p:nvCxnSpPr>
          <p:cNvPr id="4" name="Straight Connector 3">
            <a:extLst>
              <a:ext uri="{FF2B5EF4-FFF2-40B4-BE49-F238E27FC236}">
                <a16:creationId xmlns:a16="http://schemas.microsoft.com/office/drawing/2014/main" id="{31E94A7E-B1EA-45F4-97AA-CAA20DAAB9CB}"/>
              </a:ext>
            </a:extLst>
          </p:cNvPr>
          <p:cNvCxnSpPr>
            <a:cxnSpLocks/>
          </p:cNvCxnSpPr>
          <p:nvPr/>
        </p:nvCxnSpPr>
        <p:spPr>
          <a:xfrm>
            <a:off x="4953000" y="1071371"/>
            <a:ext cx="0" cy="3173802"/>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D24BE39-A0D8-47B9-B63B-8EBF008F1E2D}"/>
                  </a:ext>
                </a:extLst>
              </p:cNvPr>
              <p:cNvSpPr txBox="1"/>
              <p:nvPr/>
            </p:nvSpPr>
            <p:spPr>
              <a:xfrm>
                <a:off x="4948719" y="1768539"/>
                <a:ext cx="4162987" cy="954107"/>
              </a:xfrm>
              <a:prstGeom prst="rect">
                <a:avLst/>
              </a:prstGeom>
              <a:noFill/>
              <a:ln>
                <a:noFill/>
              </a:ln>
            </p:spPr>
            <p:txBody>
              <a:bodyPr wrap="square" rtlCol="0">
                <a:spAutoFit/>
              </a:bodyPr>
              <a:lstStyle/>
              <a:p>
                <a:r>
                  <a:rPr lang="en-US" sz="1200" b="1" u="sng" dirty="0"/>
                  <a:t>Basic idea:</a:t>
                </a:r>
                <a:r>
                  <a:rPr lang="en-US" sz="1000" dirty="0"/>
                  <a:t> Design a binary signature for each device so that the active set can be resolved from the boolean sum of signatures.</a:t>
                </a:r>
              </a:p>
              <a:p>
                <a:endParaRPr lang="en-US" sz="1200" dirty="0"/>
              </a:p>
              <a:p>
                <a:pPr marL="174625" lvl="1" indent="-174625">
                  <a:buFont typeface="Wingdings" panose="05000000000000000000" pitchFamily="2" charset="2"/>
                  <a:buChar char="q"/>
                </a:pPr>
                <a:r>
                  <a:rPr lang="en-US" sz="1000" dirty="0"/>
                  <a:t>Each device uses on-off signaling to transmit their signatures</a:t>
                </a:r>
              </a:p>
              <a:p>
                <a:pPr marL="174625" lvl="1" indent="-174625">
                  <a:buFont typeface="Wingdings" panose="05000000000000000000" pitchFamily="2" charset="2"/>
                  <a:buChar char="q"/>
                </a:pPr>
                <a:r>
                  <a:rPr lang="en-US" sz="1000" dirty="0"/>
                  <a:t>Detector :  </a:t>
                </a:r>
                <a:r>
                  <a:rPr lang="en-US" sz="1000" dirty="0">
                    <a:latin typeface="Cambria Math" panose="02040503050406030204" pitchFamily="18" charset="0"/>
                    <a:ea typeface="Cambria Math" panose="02040503050406030204" pitchFamily="18" charset="0"/>
                  </a:rPr>
                  <a:t>𝟙{energy}</a:t>
                </a:r>
                <a14:m>
                  <m:oMath xmlns:m="http://schemas.openxmlformats.org/officeDocument/2006/math">
                    <m:r>
                      <a:rPr lang="en-US" sz="1000" b="0" i="1" smtClean="0">
                        <a:latin typeface="Cambria Math" panose="02040503050406030204" pitchFamily="18" charset="0"/>
                        <a:ea typeface="Cambria Math" panose="02040503050406030204" pitchFamily="18" charset="0"/>
                      </a:rPr>
                      <m:t>→</m:t>
                    </m:r>
                    <m:r>
                      <a:rPr lang="en-US" sz="1000" b="0" i="1" smtClean="0">
                        <a:solidFill>
                          <a:schemeClr val="accent4">
                            <a:lumMod val="75000"/>
                          </a:schemeClr>
                        </a:solidFill>
                        <a:latin typeface="Cambria Math" panose="02040503050406030204" pitchFamily="18" charset="0"/>
                        <a:ea typeface="Cambria Math" panose="02040503050406030204" pitchFamily="18" charset="0"/>
                      </a:rPr>
                      <m:t>𝐵𝑜𝑜𝑙𝑒𝑎𝑛</m:t>
                    </m:r>
                    <m:r>
                      <a:rPr lang="en-US" sz="1000" b="0" i="1" smtClean="0">
                        <a:solidFill>
                          <a:schemeClr val="accent4">
                            <a:lumMod val="75000"/>
                          </a:schemeClr>
                        </a:solidFill>
                        <a:latin typeface="Cambria Math" panose="02040503050406030204" pitchFamily="18" charset="0"/>
                        <a:ea typeface="Cambria Math" panose="02040503050406030204" pitchFamily="18" charset="0"/>
                      </a:rPr>
                      <m:t> </m:t>
                    </m:r>
                    <m:r>
                      <a:rPr lang="en-US" sz="1000" b="0" i="1" smtClean="0">
                        <a:solidFill>
                          <a:schemeClr val="accent4">
                            <a:lumMod val="75000"/>
                          </a:schemeClr>
                        </a:solidFill>
                        <a:latin typeface="Cambria Math" panose="02040503050406030204" pitchFamily="18" charset="0"/>
                        <a:ea typeface="Cambria Math" panose="02040503050406030204" pitchFamily="18" charset="0"/>
                      </a:rPr>
                      <m:t>𝑂𝑅</m:t>
                    </m:r>
                    <m:r>
                      <a:rPr lang="en-US" sz="1000" b="0" i="1" smtClean="0">
                        <a:solidFill>
                          <a:schemeClr val="accent4">
                            <a:lumMod val="75000"/>
                          </a:schemeClr>
                        </a:solidFill>
                        <a:latin typeface="Cambria Math" panose="02040503050406030204" pitchFamily="18" charset="0"/>
                        <a:ea typeface="Cambria Math" panose="02040503050406030204" pitchFamily="18" charset="0"/>
                      </a:rPr>
                      <m:t> </m:t>
                    </m:r>
                    <m:r>
                      <a:rPr lang="en-US" sz="1000" b="0" i="1" smtClean="0">
                        <a:solidFill>
                          <a:schemeClr val="accent4">
                            <a:lumMod val="75000"/>
                          </a:schemeClr>
                        </a:solidFill>
                        <a:latin typeface="Cambria Math" panose="02040503050406030204" pitchFamily="18" charset="0"/>
                        <a:ea typeface="Cambria Math" panose="02040503050406030204" pitchFamily="18" charset="0"/>
                      </a:rPr>
                      <m:t>𝑐h𝑎𝑛𝑛𝑒𝑙</m:t>
                    </m:r>
                  </m:oMath>
                </a14:m>
                <a:endParaRPr lang="en-US" sz="2800" dirty="0"/>
              </a:p>
            </p:txBody>
          </p:sp>
        </mc:Choice>
        <mc:Fallback xmlns="">
          <p:sp>
            <p:nvSpPr>
              <p:cNvPr id="19" name="TextBox 18">
                <a:extLst>
                  <a:ext uri="{FF2B5EF4-FFF2-40B4-BE49-F238E27FC236}">
                    <a16:creationId xmlns:a16="http://schemas.microsoft.com/office/drawing/2014/main" id="{CD24BE39-A0D8-47B9-B63B-8EBF008F1E2D}"/>
                  </a:ext>
                </a:extLst>
              </p:cNvPr>
              <p:cNvSpPr txBox="1">
                <a:spLocks noRot="1" noChangeAspect="1" noMove="1" noResize="1" noEditPoints="1" noAdjustHandles="1" noChangeArrowheads="1" noChangeShapeType="1" noTextEdit="1"/>
              </p:cNvSpPr>
              <p:nvPr/>
            </p:nvSpPr>
            <p:spPr>
              <a:xfrm>
                <a:off x="4948719" y="1768539"/>
                <a:ext cx="4162987" cy="954107"/>
              </a:xfrm>
              <a:prstGeom prst="rect">
                <a:avLst/>
              </a:prstGeom>
              <a:blipFill>
                <a:blip r:embed="rId10"/>
                <a:stretch>
                  <a:fillRect l="-146"/>
                </a:stretch>
              </a:blipFill>
              <a:ln>
                <a:noFill/>
              </a:ln>
            </p:spPr>
            <p:txBody>
              <a:bodyPr/>
              <a:lstStyle/>
              <a:p>
                <a:r>
                  <a:rPr lang="en-US">
                    <a:noFill/>
                  </a:rPr>
                  <a:t> </a:t>
                </a:r>
              </a:p>
            </p:txBody>
          </p:sp>
        </mc:Fallback>
      </mc:AlternateContent>
      <p:sp>
        <p:nvSpPr>
          <p:cNvPr id="24" name="Rectangle 23">
            <a:extLst>
              <a:ext uri="{FF2B5EF4-FFF2-40B4-BE49-F238E27FC236}">
                <a16:creationId xmlns:a16="http://schemas.microsoft.com/office/drawing/2014/main" id="{11584044-6F69-4BB2-9200-5393B423AB3B}"/>
              </a:ext>
            </a:extLst>
          </p:cNvPr>
          <p:cNvSpPr/>
          <p:nvPr/>
        </p:nvSpPr>
        <p:spPr>
          <a:xfrm>
            <a:off x="4948720" y="2809249"/>
            <a:ext cx="2698236" cy="615553"/>
          </a:xfrm>
          <a:prstGeom prst="rect">
            <a:avLst/>
          </a:prstGeom>
        </p:spPr>
        <p:txBody>
          <a:bodyPr wrap="square">
            <a:spAutoFit/>
          </a:bodyPr>
          <a:lstStyle/>
          <a:p>
            <a:r>
              <a:rPr lang="en-US" sz="1400" b="1" dirty="0"/>
              <a:t>Our recent work:  </a:t>
            </a:r>
            <a:r>
              <a:rPr lang="en-US" sz="1000" dirty="0"/>
              <a:t>Considered a multi-cluster scenario where each cluster of sensors have an energy constraint.</a:t>
            </a:r>
          </a:p>
        </p:txBody>
      </p:sp>
      <p:sp>
        <p:nvSpPr>
          <p:cNvPr id="26" name="Rectangle 25">
            <a:extLst>
              <a:ext uri="{FF2B5EF4-FFF2-40B4-BE49-F238E27FC236}">
                <a16:creationId xmlns:a16="http://schemas.microsoft.com/office/drawing/2014/main" id="{7C34A510-C3C2-40B9-BDF0-ECA64B68ECAD}"/>
              </a:ext>
            </a:extLst>
          </p:cNvPr>
          <p:cNvSpPr/>
          <p:nvPr/>
        </p:nvSpPr>
        <p:spPr>
          <a:xfrm>
            <a:off x="4884026" y="3389009"/>
            <a:ext cx="2760958" cy="861774"/>
          </a:xfrm>
          <a:prstGeom prst="rect">
            <a:avLst/>
          </a:prstGeom>
        </p:spPr>
        <p:txBody>
          <a:bodyPr wrap="square">
            <a:spAutoFit/>
          </a:bodyPr>
          <a:lstStyle/>
          <a:p>
            <a:pPr marL="174625" indent="-174625">
              <a:buFont typeface="Wingdings" panose="05000000000000000000" pitchFamily="2" charset="2"/>
              <a:buChar char="Ø"/>
            </a:pPr>
            <a:r>
              <a:rPr lang="en-US" sz="1000" dirty="0"/>
              <a:t>Modified Group Testing strategy  to account for the energy constraints.</a:t>
            </a:r>
          </a:p>
          <a:p>
            <a:pPr marL="342900" indent="-342900">
              <a:buFont typeface="Wingdings" panose="05000000000000000000" pitchFamily="2" charset="2"/>
              <a:buChar char="Ø"/>
            </a:pPr>
            <a:endParaRPr lang="en-US" sz="1000" dirty="0"/>
          </a:p>
          <a:p>
            <a:pPr marL="174625" indent="-174625">
              <a:buFont typeface="Wingdings" panose="05000000000000000000" pitchFamily="2" charset="2"/>
              <a:buChar char="Ø"/>
            </a:pPr>
            <a:r>
              <a:rPr lang="en-US" sz="1000" dirty="0"/>
              <a:t>Derived the optimal sampling probabilities for energy constrained active device discovery.</a:t>
            </a:r>
          </a:p>
        </p:txBody>
      </p:sp>
      <p:sp>
        <p:nvSpPr>
          <p:cNvPr id="18" name="TextBox 17">
            <a:extLst>
              <a:ext uri="{FF2B5EF4-FFF2-40B4-BE49-F238E27FC236}">
                <a16:creationId xmlns:a16="http://schemas.microsoft.com/office/drawing/2014/main" id="{D535391E-26D2-B042-BAAD-E9E4D60F7EE1}"/>
              </a:ext>
            </a:extLst>
          </p:cNvPr>
          <p:cNvSpPr txBox="1"/>
          <p:nvPr/>
        </p:nvSpPr>
        <p:spPr>
          <a:xfrm>
            <a:off x="14286" y="4245173"/>
            <a:ext cx="8721234" cy="276999"/>
          </a:xfrm>
          <a:prstGeom prst="rect">
            <a:avLst/>
          </a:prstGeom>
          <a:noFill/>
        </p:spPr>
        <p:txBody>
          <a:bodyPr wrap="none" rtlCol="0">
            <a:spAutoFit/>
          </a:bodyPr>
          <a:lstStyle/>
          <a:p>
            <a:pPr marL="285750" indent="-285750">
              <a:buFont typeface="Arial" panose="020B0604020202020204" pitchFamily="34" charset="0"/>
              <a:buChar char="•"/>
            </a:pPr>
            <a:r>
              <a:rPr lang="en-US" sz="1200" i="1" dirty="0" err="1">
                <a:solidFill>
                  <a:srgbClr val="7030A0"/>
                </a:solidFill>
              </a:rPr>
              <a:t>Jyotish</a:t>
            </a:r>
            <a:r>
              <a:rPr lang="en-US" sz="1200" i="1" dirty="0">
                <a:solidFill>
                  <a:srgbClr val="7030A0"/>
                </a:solidFill>
              </a:rPr>
              <a:t> Robin, </a:t>
            </a:r>
            <a:r>
              <a:rPr lang="en-US" sz="1200" i="1" dirty="0" err="1">
                <a:solidFill>
                  <a:srgbClr val="7030A0"/>
                </a:solidFill>
              </a:rPr>
              <a:t>Elza</a:t>
            </a:r>
            <a:r>
              <a:rPr lang="en-US" sz="1200" i="1" dirty="0">
                <a:solidFill>
                  <a:srgbClr val="7030A0"/>
                </a:solidFill>
              </a:rPr>
              <a:t> </a:t>
            </a:r>
            <a:r>
              <a:rPr lang="en-US" sz="1200" i="1" dirty="0" err="1">
                <a:solidFill>
                  <a:srgbClr val="7030A0"/>
                </a:solidFill>
              </a:rPr>
              <a:t>Erkip</a:t>
            </a:r>
            <a:r>
              <a:rPr lang="en-US" sz="1200" i="1" dirty="0">
                <a:solidFill>
                  <a:srgbClr val="7030A0"/>
                </a:solidFill>
              </a:rPr>
              <a:t>, “</a:t>
            </a:r>
            <a:r>
              <a:rPr lang="en-US" sz="1200" dirty="0"/>
              <a:t>Sparse Activity Discovery in Energy Constrained Multi-Cluster IoT Networks Using Group Testing,” ICC 2021</a:t>
            </a:r>
          </a:p>
        </p:txBody>
      </p:sp>
    </p:spTree>
    <p:extLst>
      <p:ext uri="{BB962C8B-B14F-4D97-AF65-F5344CB8AC3E}">
        <p14:creationId xmlns:p14="http://schemas.microsoft.com/office/powerpoint/2010/main" val="2450106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a:spLocks noGrp="1"/>
          </p:cNvSpPr>
          <p:nvPr>
            <p:ph type="title"/>
          </p:nvPr>
        </p:nvSpPr>
        <p:spPr>
          <a:xfrm>
            <a:off x="609053" y="320464"/>
            <a:ext cx="8232000" cy="369300"/>
          </a:xfrm>
          <a:prstGeom prst="rect">
            <a:avLst/>
          </a:prstGeom>
          <a:noFill/>
          <a:ln>
            <a:noFill/>
          </a:ln>
        </p:spPr>
        <p:txBody>
          <a:bodyPr spcFirstLastPara="1" wrap="square" lIns="0" tIns="0" rIns="0" bIns="0" anchor="t" anchorCtr="0">
            <a:spAutoFit/>
          </a:bodyPr>
          <a:lstStyle/>
          <a:p>
            <a:pPr marL="12700" lvl="0" indent="0" algn="ctr" rtl="0">
              <a:lnSpc>
                <a:spcPct val="100000"/>
              </a:lnSpc>
              <a:spcBef>
                <a:spcPts val="0"/>
              </a:spcBef>
              <a:spcAft>
                <a:spcPts val="0"/>
              </a:spcAft>
              <a:buNone/>
            </a:pPr>
            <a:r>
              <a:rPr lang="en-US" dirty="0"/>
              <a:t>Task-Aware Compression for Edge Computing</a:t>
            </a:r>
            <a:endParaRPr dirty="0"/>
          </a:p>
        </p:txBody>
      </p:sp>
      <p:sp>
        <p:nvSpPr>
          <p:cNvPr id="58" name="Google Shape;58;p2"/>
          <p:cNvSpPr txBox="1">
            <a:spLocks noGrp="1"/>
          </p:cNvSpPr>
          <p:nvPr>
            <p:ph type="ftr" idx="11"/>
          </p:nvPr>
        </p:nvSpPr>
        <p:spPr>
          <a:xfrm>
            <a:off x="8554836" y="4718128"/>
            <a:ext cx="451484" cy="288925"/>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450" b="1" i="0" u="sng"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12700" lvl="0" indent="0" algn="l" rtl="0">
              <a:lnSpc>
                <a:spcPct val="118571"/>
              </a:lnSpc>
              <a:spcBef>
                <a:spcPts val="0"/>
              </a:spcBef>
              <a:spcAft>
                <a:spcPts val="0"/>
              </a:spcAft>
              <a:buNone/>
            </a:pPr>
            <a:endParaRPr sz="600"/>
          </a:p>
        </p:txBody>
      </p:sp>
      <p:sp>
        <p:nvSpPr>
          <p:cNvPr id="59" name="Google Shape;59;p2"/>
          <p:cNvSpPr txBox="1">
            <a:spLocks noGrp="1"/>
          </p:cNvSpPr>
          <p:nvPr>
            <p:ph type="dt" idx="10"/>
          </p:nvPr>
        </p:nvSpPr>
        <p:spPr>
          <a:xfrm>
            <a:off x="4092177" y="4932772"/>
            <a:ext cx="962660" cy="11430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700" b="0" i="0" u="none" strike="noStrike" cap="none">
                <a:solidFill>
                  <a:schemeClr val="lt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12700" lvl="0" indent="0" algn="l" rtl="0">
              <a:lnSpc>
                <a:spcPct val="100000"/>
              </a:lnSpc>
              <a:spcBef>
                <a:spcPts val="0"/>
              </a:spcBef>
              <a:spcAft>
                <a:spcPts val="0"/>
              </a:spcAft>
              <a:buNone/>
            </a:pPr>
            <a:endParaRPr/>
          </a:p>
        </p:txBody>
      </p:sp>
      <p:sp>
        <p:nvSpPr>
          <p:cNvPr id="60" name="Google Shape;60;p2"/>
          <p:cNvSpPr txBox="1"/>
          <p:nvPr/>
        </p:nvSpPr>
        <p:spPr>
          <a:xfrm>
            <a:off x="7737312" y="4943347"/>
            <a:ext cx="127000" cy="127000"/>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None/>
            </a:pPr>
            <a:r>
              <a:rPr lang="en-US" sz="800">
                <a:solidFill>
                  <a:srgbClr val="FFFFFF"/>
                </a:solidFill>
                <a:latin typeface="Calibri"/>
                <a:ea typeface="Calibri"/>
                <a:cs typeface="Calibri"/>
                <a:sym typeface="Calibri"/>
              </a:rPr>
              <a:t>12</a:t>
            </a:r>
            <a:endParaRPr sz="800">
              <a:solidFill>
                <a:schemeClr val="dk1"/>
              </a:solidFill>
              <a:latin typeface="Calibri"/>
              <a:ea typeface="Calibri"/>
              <a:cs typeface="Calibri"/>
              <a:sym typeface="Calibri"/>
            </a:endParaRPr>
          </a:p>
        </p:txBody>
      </p:sp>
      <p:pic>
        <p:nvPicPr>
          <p:cNvPr id="61" name="Google Shape;61;p2"/>
          <p:cNvPicPr preferRelativeResize="0"/>
          <p:nvPr/>
        </p:nvPicPr>
        <p:blipFill>
          <a:blip r:embed="rId3"/>
          <a:srcRect/>
          <a:stretch/>
        </p:blipFill>
        <p:spPr>
          <a:xfrm>
            <a:off x="609053" y="1521350"/>
            <a:ext cx="6107224" cy="1049550"/>
          </a:xfrm>
          <a:prstGeom prst="rect">
            <a:avLst/>
          </a:prstGeom>
          <a:noFill/>
          <a:ln>
            <a:noFill/>
          </a:ln>
        </p:spPr>
      </p:pic>
      <p:sp>
        <p:nvSpPr>
          <p:cNvPr id="62" name="Google Shape;62;p2"/>
          <p:cNvSpPr txBox="1"/>
          <p:nvPr/>
        </p:nvSpPr>
        <p:spPr>
          <a:xfrm>
            <a:off x="2460113" y="1062300"/>
            <a:ext cx="2405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u="sng" dirty="0">
                <a:solidFill>
                  <a:srgbClr val="6AA84F"/>
                </a:solidFill>
                <a:latin typeface="Calibri"/>
                <a:ea typeface="Calibri"/>
                <a:cs typeface="Calibri"/>
                <a:sym typeface="Calibri"/>
              </a:rPr>
              <a:t>Constrained</a:t>
            </a:r>
            <a:r>
              <a:rPr lang="en-US" sz="1200" b="1" dirty="0">
                <a:solidFill>
                  <a:srgbClr val="6AA84F"/>
                </a:solidFill>
                <a:latin typeface="Calibri"/>
                <a:ea typeface="Calibri"/>
                <a:cs typeface="Calibri"/>
                <a:sym typeface="Calibri"/>
              </a:rPr>
              <a:t> client:</a:t>
            </a:r>
            <a:br>
              <a:rPr lang="en-US" sz="1200" b="1" dirty="0">
                <a:solidFill>
                  <a:srgbClr val="6AA84F"/>
                </a:solidFill>
                <a:latin typeface="Calibri"/>
                <a:ea typeface="Calibri"/>
                <a:cs typeface="Calibri"/>
                <a:sym typeface="Calibri"/>
              </a:rPr>
            </a:br>
            <a:r>
              <a:rPr lang="en-US" sz="1200" b="1" dirty="0">
                <a:solidFill>
                  <a:srgbClr val="6AA84F"/>
                </a:solidFill>
                <a:latin typeface="Calibri"/>
                <a:ea typeface="Calibri"/>
                <a:cs typeface="Calibri"/>
                <a:sym typeface="Calibri"/>
              </a:rPr>
              <a:t>collects data sample → compress → send through rate-limited link</a:t>
            </a:r>
            <a:endParaRPr sz="1200" b="1" dirty="0">
              <a:latin typeface="Calibri"/>
              <a:ea typeface="Calibri"/>
              <a:cs typeface="Calibri"/>
              <a:sym typeface="Calibri"/>
            </a:endParaRPr>
          </a:p>
        </p:txBody>
      </p:sp>
      <p:sp>
        <p:nvSpPr>
          <p:cNvPr id="63" name="Google Shape;63;p2"/>
          <p:cNvSpPr txBox="1"/>
          <p:nvPr/>
        </p:nvSpPr>
        <p:spPr>
          <a:xfrm>
            <a:off x="4939600" y="1247100"/>
            <a:ext cx="3019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u="sng">
                <a:solidFill>
                  <a:srgbClr val="0000FF"/>
                </a:solidFill>
                <a:latin typeface="Calibri"/>
                <a:ea typeface="Calibri"/>
                <a:cs typeface="Calibri"/>
                <a:sym typeface="Calibri"/>
              </a:rPr>
              <a:t>Unconstrained</a:t>
            </a:r>
            <a:r>
              <a:rPr lang="en-US" sz="1200" b="1">
                <a:solidFill>
                  <a:srgbClr val="0000FF"/>
                </a:solidFill>
                <a:latin typeface="Calibri"/>
                <a:ea typeface="Calibri"/>
                <a:cs typeface="Calibri"/>
                <a:sym typeface="Calibri"/>
              </a:rPr>
              <a:t> cloud server: </a:t>
            </a:r>
            <a:br>
              <a:rPr lang="en-US" sz="1200" b="1">
                <a:solidFill>
                  <a:srgbClr val="0000FF"/>
                </a:solidFill>
                <a:latin typeface="Calibri"/>
                <a:ea typeface="Calibri"/>
                <a:cs typeface="Calibri"/>
                <a:sym typeface="Calibri"/>
              </a:rPr>
            </a:br>
            <a:r>
              <a:rPr lang="en-US" sz="1200" b="1">
                <a:solidFill>
                  <a:srgbClr val="0000FF"/>
                </a:solidFill>
                <a:latin typeface="Calibri"/>
                <a:ea typeface="Calibri"/>
                <a:cs typeface="Calibri"/>
                <a:sym typeface="Calibri"/>
              </a:rPr>
              <a:t>performs a task based on the received data.</a:t>
            </a:r>
            <a:endParaRPr sz="1200" b="1">
              <a:solidFill>
                <a:srgbClr val="0000FF"/>
              </a:solidFill>
              <a:latin typeface="Calibri"/>
              <a:ea typeface="Calibri"/>
              <a:cs typeface="Calibri"/>
              <a:sym typeface="Calibri"/>
            </a:endParaRPr>
          </a:p>
        </p:txBody>
      </p:sp>
      <p:sp>
        <p:nvSpPr>
          <p:cNvPr id="64" name="Google Shape;64;p2"/>
          <p:cNvSpPr txBox="1"/>
          <p:nvPr/>
        </p:nvSpPr>
        <p:spPr>
          <a:xfrm>
            <a:off x="362275" y="3097375"/>
            <a:ext cx="3729900" cy="923400"/>
          </a:xfrm>
          <a:prstGeom prst="rect">
            <a:avLst/>
          </a:prstGeom>
          <a:solidFill>
            <a:srgbClr val="FFF2CC"/>
          </a:solidFill>
          <a:ln w="28575"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rgbClr val="980000"/>
                </a:solidFill>
                <a:latin typeface="Calibri"/>
                <a:ea typeface="Calibri"/>
                <a:cs typeface="Calibri"/>
                <a:sym typeface="Calibri"/>
              </a:rPr>
              <a:t>How to design </a:t>
            </a:r>
            <a:r>
              <a:rPr lang="en-US" sz="1600" i="1" u="sng">
                <a:solidFill>
                  <a:srgbClr val="980000"/>
                </a:solidFill>
                <a:latin typeface="Calibri"/>
                <a:ea typeface="Calibri"/>
                <a:cs typeface="Calibri"/>
                <a:sym typeface="Calibri"/>
              </a:rPr>
              <a:t>task-aware</a:t>
            </a:r>
            <a:r>
              <a:rPr lang="en-US" sz="1600">
                <a:solidFill>
                  <a:srgbClr val="980000"/>
                </a:solidFill>
                <a:latin typeface="Calibri"/>
                <a:ea typeface="Calibri"/>
                <a:cs typeface="Calibri"/>
                <a:sym typeface="Calibri"/>
              </a:rPr>
              <a:t> compressors which provide </a:t>
            </a:r>
            <a:r>
              <a:rPr lang="en-US" sz="1600" b="1">
                <a:solidFill>
                  <a:srgbClr val="980000"/>
                </a:solidFill>
                <a:latin typeface="Calibri"/>
                <a:ea typeface="Calibri"/>
                <a:cs typeface="Calibri"/>
                <a:sym typeface="Calibri"/>
              </a:rPr>
              <a:t>effective</a:t>
            </a:r>
            <a:r>
              <a:rPr lang="en-US" sz="1600">
                <a:solidFill>
                  <a:srgbClr val="980000"/>
                </a:solidFill>
                <a:latin typeface="Calibri"/>
                <a:ea typeface="Calibri"/>
                <a:cs typeface="Calibri"/>
                <a:sym typeface="Calibri"/>
              </a:rPr>
              <a:t> representation of the source data?</a:t>
            </a:r>
            <a:endParaRPr sz="1600">
              <a:solidFill>
                <a:srgbClr val="980000"/>
              </a:solidFill>
              <a:latin typeface="Calibri"/>
              <a:ea typeface="Calibri"/>
              <a:cs typeface="Calibri"/>
              <a:sym typeface="Calibri"/>
            </a:endParaRPr>
          </a:p>
        </p:txBody>
      </p:sp>
      <p:pic>
        <p:nvPicPr>
          <p:cNvPr id="65" name="Google Shape;65;p2"/>
          <p:cNvPicPr preferRelativeResize="0"/>
          <p:nvPr/>
        </p:nvPicPr>
        <p:blipFill>
          <a:blip r:embed="rId4">
            <a:alphaModFix/>
          </a:blip>
          <a:stretch>
            <a:fillRect/>
          </a:stretch>
        </p:blipFill>
        <p:spPr>
          <a:xfrm>
            <a:off x="4346225" y="2517849"/>
            <a:ext cx="4660100" cy="2054150"/>
          </a:xfrm>
          <a:prstGeom prst="rect">
            <a:avLst/>
          </a:prstGeom>
          <a:noFill/>
          <a:ln>
            <a:noFill/>
          </a:ln>
        </p:spPr>
      </p:pic>
      <p:sp>
        <p:nvSpPr>
          <p:cNvPr id="66" name="Google Shape;66;p2"/>
          <p:cNvSpPr txBox="1"/>
          <p:nvPr/>
        </p:nvSpPr>
        <p:spPr>
          <a:xfrm>
            <a:off x="5726575" y="2253925"/>
            <a:ext cx="20721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dirty="0">
                <a:latin typeface="Calibri"/>
                <a:ea typeface="Calibri"/>
                <a:cs typeface="Calibri"/>
                <a:sym typeface="Calibri"/>
              </a:rPr>
              <a:t>End-to-end error rate</a:t>
            </a:r>
            <a:endParaRPr sz="1600" b="1" dirty="0">
              <a:latin typeface="Calibri"/>
              <a:ea typeface="Calibri"/>
              <a:cs typeface="Calibri"/>
              <a:sym typeface="Calibri"/>
            </a:endParaRPr>
          </a:p>
        </p:txBody>
      </p:sp>
      <p:sp>
        <p:nvSpPr>
          <p:cNvPr id="67" name="Google Shape;67;p2"/>
          <p:cNvSpPr txBox="1"/>
          <p:nvPr/>
        </p:nvSpPr>
        <p:spPr>
          <a:xfrm rot="1063112">
            <a:off x="5681903" y="3011358"/>
            <a:ext cx="2405195" cy="36944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a:solidFill>
                  <a:srgbClr val="6AA84F"/>
                </a:solidFill>
                <a:latin typeface="Calibri"/>
                <a:ea typeface="Calibri"/>
                <a:cs typeface="Calibri"/>
                <a:sym typeface="Calibri"/>
              </a:rPr>
              <a:t>Task-unaware compression</a:t>
            </a:r>
            <a:endParaRPr sz="1200" b="1">
              <a:latin typeface="Calibri"/>
              <a:ea typeface="Calibri"/>
              <a:cs typeface="Calibri"/>
              <a:sym typeface="Calibri"/>
            </a:endParaRPr>
          </a:p>
        </p:txBody>
      </p:sp>
      <p:sp>
        <p:nvSpPr>
          <p:cNvPr id="68" name="Google Shape;68;p2"/>
          <p:cNvSpPr txBox="1"/>
          <p:nvPr/>
        </p:nvSpPr>
        <p:spPr>
          <a:xfrm rot="578240">
            <a:off x="4581677" y="3447376"/>
            <a:ext cx="3019514" cy="36945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a:solidFill>
                  <a:srgbClr val="0000FF"/>
                </a:solidFill>
                <a:latin typeface="Calibri"/>
                <a:ea typeface="Calibri"/>
                <a:cs typeface="Calibri"/>
                <a:sym typeface="Calibri"/>
              </a:rPr>
              <a:t>Task-aware compression</a:t>
            </a:r>
            <a:endParaRPr sz="1200" b="1">
              <a:solidFill>
                <a:srgbClr val="0000FF"/>
              </a:solidFill>
              <a:latin typeface="Calibri"/>
              <a:ea typeface="Calibri"/>
              <a:cs typeface="Calibri"/>
              <a:sym typeface="Calibri"/>
            </a:endParaRPr>
          </a:p>
        </p:txBody>
      </p:sp>
      <p:cxnSp>
        <p:nvCxnSpPr>
          <p:cNvPr id="69" name="Google Shape;69;p2"/>
          <p:cNvCxnSpPr/>
          <p:nvPr/>
        </p:nvCxnSpPr>
        <p:spPr>
          <a:xfrm rot="10800000">
            <a:off x="5416400" y="4362625"/>
            <a:ext cx="3019500" cy="0"/>
          </a:xfrm>
          <a:prstGeom prst="straightConnector1">
            <a:avLst/>
          </a:prstGeom>
          <a:noFill/>
          <a:ln w="76200" cap="flat" cmpd="sng">
            <a:solidFill>
              <a:srgbClr val="FF00FF"/>
            </a:solidFill>
            <a:prstDash val="solid"/>
            <a:round/>
            <a:headEnd type="none" w="med" len="med"/>
            <a:tailEnd type="stealth" w="med" len="med"/>
          </a:ln>
        </p:spPr>
      </p:cxnSp>
      <p:sp>
        <p:nvSpPr>
          <p:cNvPr id="70" name="Google Shape;70;p2"/>
          <p:cNvSpPr txBox="1"/>
          <p:nvPr/>
        </p:nvSpPr>
        <p:spPr>
          <a:xfrm>
            <a:off x="6095900" y="4020775"/>
            <a:ext cx="16605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00" b="1" dirty="0">
                <a:solidFill>
                  <a:srgbClr val="FF00FF"/>
                </a:solidFill>
                <a:latin typeface="Calibri"/>
                <a:ea typeface="Calibri"/>
                <a:cs typeface="Calibri"/>
                <a:sym typeface="Calibri"/>
              </a:rPr>
              <a:t>Compression ratio </a:t>
            </a:r>
            <a:endParaRPr sz="1400" b="1" dirty="0">
              <a:solidFill>
                <a:srgbClr val="FF00FF"/>
              </a:solidFill>
              <a:latin typeface="Calibri"/>
              <a:ea typeface="Calibri"/>
              <a:cs typeface="Calibri"/>
              <a:sym typeface="Calibri"/>
            </a:endParaRPr>
          </a:p>
        </p:txBody>
      </p:sp>
      <p:sp>
        <p:nvSpPr>
          <p:cNvPr id="2" name="TextBox 1">
            <a:extLst>
              <a:ext uri="{FF2B5EF4-FFF2-40B4-BE49-F238E27FC236}">
                <a16:creationId xmlns:a16="http://schemas.microsoft.com/office/drawing/2014/main" id="{AF2EAEF6-4E17-A843-9A00-B1ABD849FC05}"/>
              </a:ext>
            </a:extLst>
          </p:cNvPr>
          <p:cNvSpPr txBox="1"/>
          <p:nvPr/>
        </p:nvSpPr>
        <p:spPr>
          <a:xfrm>
            <a:off x="177544" y="4239473"/>
            <a:ext cx="3442802" cy="307777"/>
          </a:xfrm>
          <a:prstGeom prst="rect">
            <a:avLst/>
          </a:prstGeom>
          <a:noFill/>
        </p:spPr>
        <p:txBody>
          <a:bodyPr wrap="none" rtlCol="0">
            <a:spAutoFit/>
          </a:bodyPr>
          <a:lstStyle/>
          <a:p>
            <a:pPr marL="285750" indent="-285750">
              <a:buFont typeface="Arial" panose="020B0604020202020204" pitchFamily="34" charset="0"/>
              <a:buChar char="•"/>
            </a:pPr>
            <a:r>
              <a:rPr lang="en-US" sz="1400" i="1" dirty="0">
                <a:solidFill>
                  <a:srgbClr val="7030A0"/>
                </a:solidFill>
              </a:rPr>
              <a:t>Fabrizio Carpi, Siddharth Garg, </a:t>
            </a:r>
            <a:r>
              <a:rPr lang="en-US" sz="1400" i="1" dirty="0" err="1">
                <a:solidFill>
                  <a:srgbClr val="7030A0"/>
                </a:solidFill>
              </a:rPr>
              <a:t>Elza</a:t>
            </a:r>
            <a:r>
              <a:rPr lang="en-US" sz="1400" i="1" dirty="0">
                <a:solidFill>
                  <a:srgbClr val="7030A0"/>
                </a:solidFill>
              </a:rPr>
              <a:t> </a:t>
            </a:r>
            <a:r>
              <a:rPr lang="en-US" sz="1400" i="1" dirty="0" err="1">
                <a:solidFill>
                  <a:srgbClr val="7030A0"/>
                </a:solidFill>
              </a:rPr>
              <a:t>Erkip</a:t>
            </a:r>
            <a:endParaRPr lang="en-US" sz="1400" i="1" dirty="0">
              <a:solidFill>
                <a:srgbClr val="7030A0"/>
              </a:solidFill>
            </a:endParaRPr>
          </a:p>
        </p:txBody>
      </p:sp>
    </p:spTree>
    <p:extLst>
      <p:ext uri="{BB962C8B-B14F-4D97-AF65-F5344CB8AC3E}">
        <p14:creationId xmlns:p14="http://schemas.microsoft.com/office/powerpoint/2010/main" val="2994071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48023" y="226918"/>
            <a:ext cx="5563870" cy="369332"/>
          </a:xfrm>
          <a:prstGeom prst="rect">
            <a:avLst/>
          </a:prstGeom>
        </p:spPr>
        <p:txBody>
          <a:bodyPr vert="horz" wrap="square" lIns="0" tIns="0" rIns="0" bIns="0" rtlCol="0">
            <a:spAutoFit/>
          </a:bodyPr>
          <a:lstStyle/>
          <a:p>
            <a:pPr marL="12700">
              <a:lnSpc>
                <a:spcPct val="100000"/>
              </a:lnSpc>
            </a:pPr>
            <a:r>
              <a:rPr lang="tr-TR" spc="-15" dirty="0"/>
              <a:t>Database </a:t>
            </a:r>
            <a:r>
              <a:rPr lang="tr-TR" spc="-15" dirty="0" err="1"/>
              <a:t>Matching</a:t>
            </a:r>
            <a:r>
              <a:rPr lang="tr-TR" spc="-15" dirty="0"/>
              <a:t> Under </a:t>
            </a:r>
            <a:r>
              <a:rPr lang="tr-TR" spc="-15" dirty="0" err="1"/>
              <a:t>Column</a:t>
            </a:r>
            <a:r>
              <a:rPr lang="tr-TR" spc="-15" dirty="0"/>
              <a:t> </a:t>
            </a:r>
            <a:r>
              <a:rPr lang="tr-TR" spc="-15" dirty="0" err="1"/>
              <a:t>Deletions</a:t>
            </a:r>
            <a:endParaRPr spc="-15" dirty="0"/>
          </a:p>
        </p:txBody>
      </p:sp>
      <p:sp>
        <p:nvSpPr>
          <p:cNvPr id="6" name="object 6"/>
          <p:cNvSpPr txBox="1">
            <a:spLocks noGrp="1"/>
          </p:cNvSpPr>
          <p:nvPr>
            <p:ph type="ftr" sz="quarter" idx="5"/>
          </p:nvPr>
        </p:nvSpPr>
        <p:spPr>
          <a:xfrm>
            <a:off x="8554836" y="4718128"/>
            <a:ext cx="451484" cy="288925"/>
          </a:xfrm>
          <a:prstGeom prst="rect">
            <a:avLst/>
          </a:prstGeom>
        </p:spPr>
        <p:txBody>
          <a:bodyPr vert="horz" wrap="square" lIns="0" tIns="0" rIns="0" bIns="0" rtlCol="0">
            <a:spAutoFit/>
          </a:bodyPr>
          <a:lstStyle>
            <a:defPPr>
              <a:defRPr lang="en-US"/>
            </a:defPPr>
            <a:lvl1pPr marL="0" algn="l" defTabSz="914400" rtl="0" eaLnBrk="1" latinLnBrk="0" hangingPunct="1">
              <a:defRPr sz="1450" b="1" i="0" u="sng" kern="1200">
                <a:solidFill>
                  <a:schemeClr val="bg1"/>
                </a:solidFill>
                <a:latin typeface="Gill Sans MT"/>
                <a:ea typeface="+mn-ea"/>
                <a:cs typeface="Gill Sans M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660"/>
              </a:lnSpc>
            </a:pPr>
            <a:r>
              <a:rPr lang="es-ES" spc="-35"/>
              <a:t>NYU</a:t>
            </a:r>
          </a:p>
          <a:p>
            <a:pPr marL="26034">
              <a:lnSpc>
                <a:spcPts val="640"/>
              </a:lnSpc>
            </a:pPr>
            <a:r>
              <a:rPr lang="es-ES" sz="600" u="none" spc="-10"/>
              <a:t>WIRELE</a:t>
            </a:r>
            <a:r>
              <a:rPr lang="es-ES" sz="600" u="none" spc="-15"/>
              <a:t>S</a:t>
            </a:r>
            <a:r>
              <a:rPr lang="es-ES" sz="600" u="none" spc="25"/>
              <a:t>S</a:t>
            </a:r>
            <a:endParaRPr sz="600"/>
          </a:p>
        </p:txBody>
      </p:sp>
      <p:sp>
        <p:nvSpPr>
          <p:cNvPr id="7" name="object 7"/>
          <p:cNvSpPr txBox="1">
            <a:spLocks noGrp="1"/>
          </p:cNvSpPr>
          <p:nvPr>
            <p:ph type="dt" sz="half" idx="6"/>
          </p:nvPr>
        </p:nvSpPr>
        <p:spPr>
          <a:xfrm>
            <a:off x="4092177" y="4932772"/>
            <a:ext cx="962660" cy="114300"/>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lang="es-ES" spc="-10"/>
              <a:t>©</a:t>
            </a:r>
            <a:r>
              <a:rPr lang="es-ES" spc="5"/>
              <a:t> </a:t>
            </a:r>
            <a:r>
              <a:rPr lang="es-ES"/>
              <a:t>2019 </a:t>
            </a:r>
            <a:r>
              <a:rPr lang="es-ES" spc="-10"/>
              <a:t>NY</a:t>
            </a:r>
            <a:r>
              <a:rPr lang="es-ES"/>
              <a:t>U</a:t>
            </a:r>
            <a:r>
              <a:rPr lang="es-ES" spc="-10"/>
              <a:t> W</a:t>
            </a:r>
            <a:r>
              <a:rPr lang="es-ES"/>
              <a:t>I</a:t>
            </a:r>
            <a:r>
              <a:rPr lang="es-ES" spc="-10"/>
              <a:t>RELE</a:t>
            </a:r>
            <a:r>
              <a:rPr lang="es-ES" spc="-5"/>
              <a:t>S</a:t>
            </a:r>
            <a:r>
              <a:rPr lang="es-ES"/>
              <a:t>S</a:t>
            </a:r>
            <a:endParaRPr dirty="0"/>
          </a:p>
        </p:txBody>
      </p:sp>
      <p:sp>
        <p:nvSpPr>
          <p:cNvPr id="8" name="object 8"/>
          <p:cNvSpPr txBox="1"/>
          <p:nvPr/>
        </p:nvSpPr>
        <p:spPr>
          <a:xfrm>
            <a:off x="7737312" y="4943347"/>
            <a:ext cx="127000" cy="127000"/>
          </a:xfrm>
          <a:prstGeom prst="rect">
            <a:avLst/>
          </a:prstGeom>
        </p:spPr>
        <p:txBody>
          <a:bodyPr vert="horz" wrap="square" lIns="0" tIns="0" rIns="0" bIns="0" rtlCol="0">
            <a:spAutoFit/>
          </a:bodyPr>
          <a:lstStyle/>
          <a:p>
            <a:pPr marL="12700">
              <a:lnSpc>
                <a:spcPct val="100000"/>
              </a:lnSpc>
            </a:pPr>
            <a:r>
              <a:rPr sz="800" spc="-15" dirty="0">
                <a:solidFill>
                  <a:srgbClr val="FFFFFF"/>
                </a:solidFill>
                <a:latin typeface="Calibri"/>
                <a:cs typeface="Calibri"/>
              </a:rPr>
              <a:t>12</a:t>
            </a:r>
            <a:endParaRPr sz="800">
              <a:latin typeface="Calibri"/>
              <a:cs typeface="Calibri"/>
            </a:endParaRPr>
          </a:p>
        </p:txBody>
      </p:sp>
      <p:pic>
        <p:nvPicPr>
          <p:cNvPr id="4" name="Picture 3" descr="Diagram&#10;&#10;Description automatically generated">
            <a:extLst>
              <a:ext uri="{FF2B5EF4-FFF2-40B4-BE49-F238E27FC236}">
                <a16:creationId xmlns:a16="http://schemas.microsoft.com/office/drawing/2014/main" id="{2853488B-1F41-6948-B6B4-5D41B5E6E1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2727" y="2453941"/>
            <a:ext cx="4520922" cy="2002626"/>
          </a:xfrm>
          <a:prstGeom prst="rect">
            <a:avLst/>
          </a:prstGeom>
        </p:spPr>
      </p:pic>
      <p:sp>
        <p:nvSpPr>
          <p:cNvPr id="5" name="TextBox 4">
            <a:extLst>
              <a:ext uri="{FF2B5EF4-FFF2-40B4-BE49-F238E27FC236}">
                <a16:creationId xmlns:a16="http://schemas.microsoft.com/office/drawing/2014/main" id="{0C7E55C6-98A7-D540-943C-00A9A92B5C46}"/>
              </a:ext>
            </a:extLst>
          </p:cNvPr>
          <p:cNvSpPr txBox="1"/>
          <p:nvPr/>
        </p:nvSpPr>
        <p:spPr>
          <a:xfrm>
            <a:off x="495300" y="1103236"/>
            <a:ext cx="8153400" cy="1384995"/>
          </a:xfrm>
          <a:prstGeom prst="rect">
            <a:avLst/>
          </a:prstGeom>
          <a:noFill/>
        </p:spPr>
        <p:txBody>
          <a:bodyPr wrap="square" rtlCol="0">
            <a:spAutoFit/>
          </a:bodyPr>
          <a:lstStyle/>
          <a:p>
            <a:pPr marL="171450" indent="-171450">
              <a:buFont typeface="Wingdings" pitchFamily="2" charset="2"/>
              <a:buChar char="Ø"/>
            </a:pPr>
            <a:r>
              <a:rPr lang="en-US" sz="1200" dirty="0"/>
              <a:t>Publicly and commercially available </a:t>
            </a:r>
            <a:r>
              <a:rPr lang="en-US" sz="1200" dirty="0">
                <a:solidFill>
                  <a:srgbClr val="FF0000"/>
                </a:solidFill>
              </a:rPr>
              <a:t>anonymized databases</a:t>
            </a:r>
            <a:r>
              <a:rPr lang="en-US" sz="1200" dirty="0"/>
              <a:t> can be exploited to leak sensitive personal data.</a:t>
            </a:r>
          </a:p>
          <a:p>
            <a:pPr marL="171450" indent="-171450">
              <a:buFont typeface="Wingdings" pitchFamily="2" charset="2"/>
              <a:buChar char="Ø"/>
            </a:pPr>
            <a:r>
              <a:rPr lang="en-US" sz="1200" dirty="0">
                <a:solidFill>
                  <a:srgbClr val="FF0000"/>
                </a:solidFill>
              </a:rPr>
              <a:t>Database Matching: </a:t>
            </a:r>
            <a:r>
              <a:rPr lang="en-US" sz="1200" dirty="0"/>
              <a:t>Finding the identity of a user through the correlation of the attributes in different databases.</a:t>
            </a:r>
          </a:p>
          <a:p>
            <a:pPr marL="171450" indent="-171450">
              <a:buFont typeface="Wingdings" pitchFamily="2" charset="2"/>
              <a:buChar char="Ø"/>
            </a:pPr>
            <a:r>
              <a:rPr lang="en-US" sz="1200" dirty="0">
                <a:solidFill>
                  <a:srgbClr val="FF0000"/>
                </a:solidFill>
              </a:rPr>
              <a:t>Column Deletion:</a:t>
            </a:r>
            <a:r>
              <a:rPr lang="en-US" sz="1200" dirty="0"/>
              <a:t> Anonymized databases may miss a subset of attributes due to </a:t>
            </a:r>
          </a:p>
          <a:p>
            <a:pPr marL="628650" lvl="1" indent="-171450">
              <a:buFont typeface="Arial" panose="020B0604020202020204" pitchFamily="34" charset="0"/>
              <a:buChar char="•"/>
            </a:pPr>
            <a:r>
              <a:rPr lang="en-US" sz="1200" dirty="0"/>
              <a:t>privacy concerns, </a:t>
            </a:r>
          </a:p>
          <a:p>
            <a:pPr marL="628650" lvl="1" indent="-171450">
              <a:buFont typeface="Arial" panose="020B0604020202020204" pitchFamily="34" charset="0"/>
              <a:buChar char="•"/>
            </a:pPr>
            <a:r>
              <a:rPr lang="en-US" sz="1200" dirty="0"/>
              <a:t>distributed storage, </a:t>
            </a:r>
          </a:p>
          <a:p>
            <a:pPr marL="628650" lvl="1" indent="-171450">
              <a:buFont typeface="Arial" panose="020B0604020202020204" pitchFamily="34" charset="0"/>
              <a:buChar char="•"/>
            </a:pPr>
            <a:r>
              <a:rPr lang="en-US" sz="1200" dirty="0"/>
              <a:t>synchronization errors in sampling a time series, etc.</a:t>
            </a:r>
          </a:p>
          <a:p>
            <a:pPr marL="171450" indent="-171450">
              <a:buFont typeface="Wingdings" pitchFamily="2" charset="2"/>
              <a:buChar char="Ø"/>
            </a:pPr>
            <a:r>
              <a:rPr lang="en-US" sz="1200" dirty="0">
                <a:solidFill>
                  <a:srgbClr val="FF0000"/>
                </a:solidFill>
              </a:rPr>
              <a:t>Goal: </a:t>
            </a:r>
            <a:r>
              <a:rPr lang="en-US" sz="1200" dirty="0"/>
              <a:t>to investigate the information-theoretic bounds on the sufficient and the necessary conditions for successful matching</a:t>
            </a:r>
            <a:endParaRPr lang="en-US" sz="1200" dirty="0">
              <a:solidFill>
                <a:srgbClr val="FF0000"/>
              </a:solidFill>
            </a:endParaRPr>
          </a:p>
        </p:txBody>
      </p:sp>
      <p:sp>
        <p:nvSpPr>
          <p:cNvPr id="9" name="TextBox 8">
            <a:extLst>
              <a:ext uri="{FF2B5EF4-FFF2-40B4-BE49-F238E27FC236}">
                <a16:creationId xmlns:a16="http://schemas.microsoft.com/office/drawing/2014/main" id="{7E0E5649-061B-9745-932F-454D2B9770F2}"/>
              </a:ext>
            </a:extLst>
          </p:cNvPr>
          <p:cNvSpPr txBox="1"/>
          <p:nvPr/>
        </p:nvSpPr>
        <p:spPr>
          <a:xfrm>
            <a:off x="177544" y="4239473"/>
            <a:ext cx="2363980" cy="307777"/>
          </a:xfrm>
          <a:prstGeom prst="rect">
            <a:avLst/>
          </a:prstGeom>
          <a:noFill/>
        </p:spPr>
        <p:txBody>
          <a:bodyPr wrap="none" rtlCol="0">
            <a:spAutoFit/>
          </a:bodyPr>
          <a:lstStyle/>
          <a:p>
            <a:pPr marL="285750" indent="-285750">
              <a:buFont typeface="Arial" panose="020B0604020202020204" pitchFamily="34" charset="0"/>
              <a:buChar char="•"/>
            </a:pPr>
            <a:r>
              <a:rPr lang="en-US" sz="1400" i="1" dirty="0" err="1">
                <a:solidFill>
                  <a:srgbClr val="7030A0"/>
                </a:solidFill>
              </a:rPr>
              <a:t>Serhat</a:t>
            </a:r>
            <a:r>
              <a:rPr lang="en-US" sz="1400" i="1" dirty="0">
                <a:solidFill>
                  <a:srgbClr val="7030A0"/>
                </a:solidFill>
              </a:rPr>
              <a:t> </a:t>
            </a:r>
            <a:r>
              <a:rPr lang="en-US" sz="1400" i="1" dirty="0" err="1">
                <a:solidFill>
                  <a:srgbClr val="7030A0"/>
                </a:solidFill>
              </a:rPr>
              <a:t>Bakirtas</a:t>
            </a:r>
            <a:r>
              <a:rPr lang="en-US" sz="1400" i="1" dirty="0">
                <a:solidFill>
                  <a:srgbClr val="7030A0"/>
                </a:solidFill>
              </a:rPr>
              <a:t>, </a:t>
            </a:r>
            <a:r>
              <a:rPr lang="en-US" sz="1400" i="1" dirty="0" err="1">
                <a:solidFill>
                  <a:srgbClr val="7030A0"/>
                </a:solidFill>
              </a:rPr>
              <a:t>Elza</a:t>
            </a:r>
            <a:r>
              <a:rPr lang="en-US" sz="1400" i="1" dirty="0">
                <a:solidFill>
                  <a:srgbClr val="7030A0"/>
                </a:solidFill>
              </a:rPr>
              <a:t> </a:t>
            </a:r>
            <a:r>
              <a:rPr lang="en-US" sz="1400" i="1" dirty="0" err="1">
                <a:solidFill>
                  <a:srgbClr val="7030A0"/>
                </a:solidFill>
              </a:rPr>
              <a:t>Erkip</a:t>
            </a:r>
            <a:endParaRPr lang="en-US" sz="1400" i="1" dirty="0">
              <a:solidFill>
                <a:srgbClr val="7030A0"/>
              </a:solidFill>
            </a:endParaRPr>
          </a:p>
        </p:txBody>
      </p:sp>
    </p:spTree>
    <p:extLst>
      <p:ext uri="{BB962C8B-B14F-4D97-AF65-F5344CB8AC3E}">
        <p14:creationId xmlns:p14="http://schemas.microsoft.com/office/powerpoint/2010/main" val="4107028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5627" r="17074" b="-2"/>
          <a:stretch/>
        </p:blipFill>
        <p:spPr>
          <a:xfrm>
            <a:off x="6396990" y="709810"/>
            <a:ext cx="2747010" cy="2551169"/>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5" name="Picture 4" descr="A picture containing text, map&#10;&#10;Description automatically generated">
            <a:extLst>
              <a:ext uri="{FF2B5EF4-FFF2-40B4-BE49-F238E27FC236}">
                <a16:creationId xmlns:a16="http://schemas.microsoft.com/office/drawing/2014/main" id="{4FCB1107-95D3-794B-85D5-FE0C24FB75FC}"/>
              </a:ext>
            </a:extLst>
          </p:cNvPr>
          <p:cNvPicPr>
            <a:picLocks noChangeAspect="1"/>
          </p:cNvPicPr>
          <p:nvPr/>
        </p:nvPicPr>
        <p:blipFill rotWithShape="1">
          <a:blip r:embed="rId4"/>
          <a:srcRect t="3978" r="-1" b="5072"/>
          <a:stretch/>
        </p:blipFill>
        <p:spPr>
          <a:xfrm>
            <a:off x="3876265" y="2404065"/>
            <a:ext cx="5267735" cy="2551176"/>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p:nvSpPr>
          <p:cNvPr id="3" name="Content Placeholder 2"/>
          <p:cNvSpPr>
            <a:spLocks noGrp="1"/>
          </p:cNvSpPr>
          <p:nvPr>
            <p:ph idx="1"/>
          </p:nvPr>
        </p:nvSpPr>
        <p:spPr>
          <a:xfrm>
            <a:off x="336042" y="1885950"/>
            <a:ext cx="3691754" cy="2750058"/>
          </a:xfrm>
        </p:spPr>
        <p:txBody>
          <a:bodyPr>
            <a:normAutofit lnSpcReduction="10000"/>
          </a:bodyPr>
          <a:lstStyle/>
          <a:p>
            <a:pPr marL="0" indent="0"/>
            <a:endParaRPr lang="en-US" sz="1500" dirty="0"/>
          </a:p>
          <a:p>
            <a:pPr marL="0" indent="0"/>
            <a:r>
              <a:rPr lang="en-US" sz="1500" dirty="0"/>
              <a:t>Computational pipelines are widely used in many domains.</a:t>
            </a:r>
          </a:p>
          <a:p>
            <a:pPr marL="0" indent="0"/>
            <a:r>
              <a:rPr lang="en-US" sz="1500" dirty="0"/>
              <a:t>A particular execution (instance) of a pipeline involves many components, e.g., input files,  black box computational steps, hyperparameters, computational environment.</a:t>
            </a:r>
          </a:p>
          <a:p>
            <a:pPr marL="0" indent="0"/>
            <a:r>
              <a:rPr lang="en-US" sz="1500" dirty="0"/>
              <a:t>When an execution </a:t>
            </a:r>
            <a:r>
              <a:rPr lang="en-US" sz="1500" i="1" dirty="0"/>
              <a:t>fails</a:t>
            </a:r>
            <a:r>
              <a:rPr lang="en-US" sz="1500" dirty="0"/>
              <a:t>, </a:t>
            </a:r>
            <a:r>
              <a:rPr lang="en-US" sz="1500" dirty="0" err="1"/>
              <a:t>BugDoc</a:t>
            </a:r>
            <a:r>
              <a:rPr lang="en-US" sz="1500" dirty="0"/>
              <a:t> uses previous and new executions to identify the root cause. Often, linear in number of parameters.</a:t>
            </a:r>
          </a:p>
          <a:p>
            <a:pPr marL="0" indent="0"/>
            <a:endParaRPr lang="en-US" sz="1500" dirty="0"/>
          </a:p>
        </p:txBody>
      </p:sp>
      <p:sp>
        <p:nvSpPr>
          <p:cNvPr id="7" name="Slide Number Placeholder 6"/>
          <p:cNvSpPr>
            <a:spLocks noGrp="1"/>
          </p:cNvSpPr>
          <p:nvPr>
            <p:ph type="sldNum" sz="quarter" idx="12"/>
          </p:nvPr>
        </p:nvSpPr>
        <p:spPr>
          <a:xfrm>
            <a:off x="7647467" y="4767263"/>
            <a:ext cx="1160491" cy="273844"/>
          </a:xfrm>
        </p:spPr>
        <p:txBody>
          <a:bodyPr vert="horz" wrap="square" lIns="68580" tIns="34290" rIns="68580" bIns="34290" numCol="1" rtlCol="0" anchor="ctr" anchorCtr="0" compatLnSpc="1">
            <a:prstTxWarp prst="textNoShape">
              <a:avLst/>
            </a:prstTxWarp>
            <a:normAutofit/>
          </a:bodyPr>
          <a:lstStyle/>
          <a:p>
            <a:pPr>
              <a:spcAft>
                <a:spcPts val="450"/>
              </a:spcAft>
            </a:pPr>
            <a:fld id="{F32DE71C-175B-F347-9513-135E030C68BF}" type="slidenum">
              <a:rPr lang="en-US">
                <a:solidFill>
                  <a:schemeClr val="bg1"/>
                </a:solidFill>
              </a:rPr>
              <a:pPr>
                <a:spcAft>
                  <a:spcPts val="450"/>
                </a:spcAft>
              </a:pPr>
              <a:t>7</a:t>
            </a:fld>
            <a:endParaRPr lang="en-US">
              <a:solidFill>
                <a:schemeClr val="bg1"/>
              </a:solidFill>
            </a:endParaRPr>
          </a:p>
        </p:txBody>
      </p:sp>
      <p:sp>
        <p:nvSpPr>
          <p:cNvPr id="10" name="Rectangle 9">
            <a:extLst>
              <a:ext uri="{FF2B5EF4-FFF2-40B4-BE49-F238E27FC236}">
                <a16:creationId xmlns:a16="http://schemas.microsoft.com/office/drawing/2014/main" id="{D7894980-DC40-784A-836B-F9913EAA7469}"/>
              </a:ext>
            </a:extLst>
          </p:cNvPr>
          <p:cNvSpPr/>
          <p:nvPr/>
        </p:nvSpPr>
        <p:spPr>
          <a:xfrm>
            <a:off x="4109936" y="4928978"/>
            <a:ext cx="4988859" cy="253916"/>
          </a:xfrm>
          <a:prstGeom prst="rect">
            <a:avLst/>
          </a:prstGeom>
        </p:spPr>
        <p:txBody>
          <a:bodyPr wrap="square">
            <a:spAutoFit/>
          </a:bodyPr>
          <a:lstStyle/>
          <a:p>
            <a:r>
              <a:rPr lang="en-US" sz="1050" dirty="0"/>
              <a:t>https://dingyuliang.me/big-data-pipeline-open-source-technologies/</a:t>
            </a:r>
          </a:p>
        </p:txBody>
      </p:sp>
      <p:sp>
        <p:nvSpPr>
          <p:cNvPr id="15" name="Slide Number Placeholder 3">
            <a:extLst>
              <a:ext uri="{FF2B5EF4-FFF2-40B4-BE49-F238E27FC236}">
                <a16:creationId xmlns:a16="http://schemas.microsoft.com/office/drawing/2014/main" id="{C1BC0397-691F-CC47-A479-8E37772266F5}"/>
              </a:ext>
            </a:extLst>
          </p:cNvPr>
          <p:cNvSpPr txBox="1">
            <a:spLocks/>
          </p:cNvSpPr>
          <p:nvPr/>
        </p:nvSpPr>
        <p:spPr>
          <a:xfrm>
            <a:off x="136034" y="4767262"/>
            <a:ext cx="2057400" cy="273844"/>
          </a:xfrm>
          <a:prstGeom prst="rect">
            <a:avLst/>
          </a:prstGeom>
        </p:spPr>
        <p:txBody>
          <a:bodyPr vert="horz" lIns="68580" tIns="34290" rIns="68580" bIns="34290" rtlCol="0" anchor="ctr"/>
          <a:lstStyle>
            <a:defPPr>
              <a:defRPr lang="en-US"/>
            </a:defPPr>
            <a:lvl1pPr marL="0" algn="l" defTabSz="914400" rtl="0" eaLnBrk="1" latinLnBrk="0" hangingPunct="1">
              <a:defRPr sz="1200" b="0" i="0" kern="1200">
                <a:solidFill>
                  <a:schemeClr val="tx1">
                    <a:tint val="75000"/>
                  </a:schemeClr>
                </a:solidFill>
                <a:latin typeface="Avenir Light" panose="020B04020202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2DE71C-175B-F347-9513-135E030C68BF}" type="slidenum">
              <a:rPr lang="en-US" sz="900"/>
              <a:pPr/>
              <a:t>7</a:t>
            </a:fld>
            <a:endParaRPr lang="en-US" sz="900"/>
          </a:p>
        </p:txBody>
      </p:sp>
      <p:pic>
        <p:nvPicPr>
          <p:cNvPr id="6" name="Picture 5" descr="Diagram&#10;&#10;Description automatically generated">
            <a:extLst>
              <a:ext uri="{FF2B5EF4-FFF2-40B4-BE49-F238E27FC236}">
                <a16:creationId xmlns:a16="http://schemas.microsoft.com/office/drawing/2014/main" id="{A6F93A29-A3A4-DF48-B7B3-0766C9A9DD28}"/>
              </a:ext>
            </a:extLst>
          </p:cNvPr>
          <p:cNvPicPr>
            <a:picLocks noChangeAspect="1"/>
          </p:cNvPicPr>
          <p:nvPr/>
        </p:nvPicPr>
        <p:blipFill>
          <a:blip r:embed="rId5"/>
          <a:stretch>
            <a:fillRect/>
          </a:stretch>
        </p:blipFill>
        <p:spPr>
          <a:xfrm>
            <a:off x="1810397" y="754740"/>
            <a:ext cx="4924425" cy="1504950"/>
          </a:xfrm>
          <a:prstGeom prst="rect">
            <a:avLst/>
          </a:prstGeom>
        </p:spPr>
      </p:pic>
      <p:sp>
        <p:nvSpPr>
          <p:cNvPr id="2" name="Title 1"/>
          <p:cNvSpPr>
            <a:spLocks noGrp="1"/>
          </p:cNvSpPr>
          <p:nvPr>
            <p:ph type="title"/>
          </p:nvPr>
        </p:nvSpPr>
        <p:spPr>
          <a:xfrm>
            <a:off x="2714607" y="19221"/>
            <a:ext cx="4547327" cy="559336"/>
          </a:xfrm>
        </p:spPr>
        <p:txBody>
          <a:bodyPr>
            <a:normAutofit fontScale="90000"/>
          </a:bodyPr>
          <a:lstStyle/>
          <a:p>
            <a:r>
              <a:rPr lang="en-US" sz="2550" dirty="0" err="1"/>
              <a:t>BugDoc</a:t>
            </a:r>
            <a:r>
              <a:rPr lang="en-US" sz="2550" dirty="0"/>
              <a:t> – find root causes of Software Bugs</a:t>
            </a:r>
          </a:p>
        </p:txBody>
      </p:sp>
    </p:spTree>
    <p:extLst>
      <p:ext uri="{BB962C8B-B14F-4D97-AF65-F5344CB8AC3E}">
        <p14:creationId xmlns:p14="http://schemas.microsoft.com/office/powerpoint/2010/main" val="2993314473"/>
      </p:ext>
    </p:extLst>
  </p:cSld>
  <p:clrMapOvr>
    <a:masterClrMapping/>
  </p:clrMapOvr>
  <mc:AlternateContent xmlns:mc="http://schemas.openxmlformats.org/markup-compatibility/2006" xmlns:p14="http://schemas.microsoft.com/office/powerpoint/2010/main">
    <mc:Choice Requires="p14">
      <p:transition spd="slow" p14:dur="2000" advTm="3349"/>
    </mc:Choice>
    <mc:Fallback xmlns="">
      <p:transition spd="slow" advTm="33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EE97C-5135-4F4D-B1D4-592418224097}"/>
              </a:ext>
            </a:extLst>
          </p:cNvPr>
          <p:cNvSpPr>
            <a:spLocks noGrp="1"/>
          </p:cNvSpPr>
          <p:nvPr>
            <p:ph type="title"/>
          </p:nvPr>
        </p:nvSpPr>
        <p:spPr>
          <a:xfrm>
            <a:off x="561167" y="107134"/>
            <a:ext cx="8229600" cy="609600"/>
          </a:xfrm>
        </p:spPr>
        <p:txBody>
          <a:bodyPr/>
          <a:lstStyle/>
          <a:p>
            <a:r>
              <a:rPr lang="en-US" dirty="0" err="1"/>
              <a:t>BugDoc</a:t>
            </a:r>
            <a:r>
              <a:rPr lang="en-US" dirty="0"/>
              <a:t> Case Study – Major Software Company</a:t>
            </a:r>
          </a:p>
        </p:txBody>
      </p:sp>
      <p:sp>
        <p:nvSpPr>
          <p:cNvPr id="3" name="Content Placeholder 2">
            <a:extLst>
              <a:ext uri="{FF2B5EF4-FFF2-40B4-BE49-F238E27FC236}">
                <a16:creationId xmlns:a16="http://schemas.microsoft.com/office/drawing/2014/main" id="{3E4F0E10-E131-DD4F-936F-66D2048864CF}"/>
              </a:ext>
            </a:extLst>
          </p:cNvPr>
          <p:cNvSpPr>
            <a:spLocks noGrp="1"/>
          </p:cNvSpPr>
          <p:nvPr>
            <p:ph idx="1"/>
          </p:nvPr>
        </p:nvSpPr>
        <p:spPr/>
        <p:txBody>
          <a:bodyPr>
            <a:normAutofit fontScale="25000" lnSpcReduction="20000"/>
          </a:bodyPr>
          <a:lstStyle/>
          <a:p>
            <a:pPr marL="0" indent="0"/>
            <a:endParaRPr lang="en-US" dirty="0"/>
          </a:p>
        </p:txBody>
      </p:sp>
      <p:sp>
        <p:nvSpPr>
          <p:cNvPr id="4" name="Slide Number Placeholder 3">
            <a:extLst>
              <a:ext uri="{FF2B5EF4-FFF2-40B4-BE49-F238E27FC236}">
                <a16:creationId xmlns:a16="http://schemas.microsoft.com/office/drawing/2014/main" id="{DEB2D373-5DCC-5849-B631-840DB899AA5D}"/>
              </a:ext>
            </a:extLst>
          </p:cNvPr>
          <p:cNvSpPr>
            <a:spLocks noGrp="1"/>
          </p:cNvSpPr>
          <p:nvPr>
            <p:ph type="sldNum" sz="quarter" idx="12"/>
          </p:nvPr>
        </p:nvSpPr>
        <p:spPr/>
        <p:txBody>
          <a:bodyPr/>
          <a:lstStyle/>
          <a:p>
            <a:fld id="{F32DE71C-175B-F347-9513-135E030C68BF}" type="slidenum">
              <a:rPr lang="en-US" smtClean="0"/>
              <a:pPr/>
              <a:t>8</a:t>
            </a:fld>
            <a:endParaRPr lang="en-US"/>
          </a:p>
        </p:txBody>
      </p:sp>
      <p:sp>
        <p:nvSpPr>
          <p:cNvPr id="5" name="Content Placeholder 2">
            <a:extLst>
              <a:ext uri="{FF2B5EF4-FFF2-40B4-BE49-F238E27FC236}">
                <a16:creationId xmlns:a16="http://schemas.microsoft.com/office/drawing/2014/main" id="{7850046D-C8B0-7F48-BF24-4A81739C0405}"/>
              </a:ext>
            </a:extLst>
          </p:cNvPr>
          <p:cNvSpPr txBox="1">
            <a:spLocks/>
          </p:cNvSpPr>
          <p:nvPr/>
        </p:nvSpPr>
        <p:spPr>
          <a:xfrm>
            <a:off x="758301" y="1168762"/>
            <a:ext cx="6894250" cy="3039338"/>
          </a:xfrm>
        </p:spPr>
        <p:txBody>
          <a:bodyPr>
            <a:normAutofit fontScale="85000" lnSpcReduction="20000"/>
          </a:bodyPr>
          <a:lstStyle>
            <a:lvl1pPr marL="342900" indent="-342900" algn="l" defTabSz="457200" rtl="0" eaLnBrk="0" fontAlgn="base" hangingPunct="0">
              <a:spcBef>
                <a:spcPct val="20000"/>
              </a:spcBef>
              <a:spcAft>
                <a:spcPct val="0"/>
              </a:spcAft>
              <a:buFont typeface="Arial" pitchFamily="34" charset="0"/>
              <a:defRPr sz="2400" kern="1200">
                <a:solidFill>
                  <a:schemeClr val="tx1"/>
                </a:solidFill>
                <a:latin typeface="+mn-lt"/>
                <a:ea typeface="ＭＳ Ｐゴシック" charset="0"/>
                <a:cs typeface="ＭＳ Ｐゴシック" charset="0"/>
              </a:defRPr>
            </a:lvl1pPr>
            <a:lvl2pPr marL="628650" indent="-17145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ＭＳ Ｐゴシック" charset="0"/>
                <a:cs typeface="+mn-cs"/>
              </a:defRPr>
            </a:lvl2pPr>
            <a:lvl3pPr marL="1085850" indent="-17145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Courier New" pitchFamily="49" charset="0"/>
              <a:buChar char="o"/>
              <a:defRPr sz="1400" kern="1200">
                <a:solidFill>
                  <a:schemeClr val="tx1"/>
                </a:solidFill>
                <a:latin typeface="+mn-lt"/>
                <a:ea typeface="ＭＳ Ｐゴシック" charset="0"/>
                <a:cs typeface="+mn-cs"/>
              </a:defRPr>
            </a:lvl4pPr>
            <a:lvl5pPr marL="2114550" indent="-285750" algn="l" defTabSz="457200" rtl="0" eaLnBrk="0" fontAlgn="base" hangingPunct="0">
              <a:spcBef>
                <a:spcPct val="20000"/>
              </a:spcBef>
              <a:spcAft>
                <a:spcPct val="0"/>
              </a:spcAft>
              <a:buFont typeface="Wingdings" pitchFamily="2" charset="2"/>
              <a:buChar char="Ø"/>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endParaRPr lang="en-US"/>
          </a:p>
          <a:p>
            <a:pPr marL="0" indent="0"/>
            <a:r>
              <a:rPr lang="en-US"/>
              <a:t>Pipelines consisting of </a:t>
            </a:r>
            <a:r>
              <a:rPr lang="en-US" b="1"/>
              <a:t>dependent data flows </a:t>
            </a:r>
            <a:r>
              <a:rPr lang="en-US"/>
              <a:t>. . .</a:t>
            </a:r>
          </a:p>
          <a:p>
            <a:pPr marL="0" indent="0"/>
            <a:r>
              <a:rPr lang="en-US"/>
              <a:t>. . .  performing predictions, data transformations, analytical tasks.</a:t>
            </a:r>
          </a:p>
          <a:p>
            <a:pPr marL="0" indent="0"/>
            <a:endParaRPr lang="en-US"/>
          </a:p>
          <a:p>
            <a:pPr marL="0" indent="0"/>
            <a:r>
              <a:rPr lang="en-US"/>
              <a:t>We found problems in . . . </a:t>
            </a:r>
          </a:p>
          <a:p>
            <a:pPr marL="0" indent="0"/>
            <a:r>
              <a:rPr lang="en-US"/>
              <a:t>. . . scripts, data formats, input files.</a:t>
            </a:r>
          </a:p>
          <a:p>
            <a:pPr marL="0" indent="0"/>
            <a:endParaRPr lang="en-US"/>
          </a:p>
          <a:p>
            <a:pPr marL="0" indent="0"/>
            <a:r>
              <a:rPr lang="en-US"/>
              <a:t>Very often problems arise because one component “is improved” and that causes other components to fail.</a:t>
            </a:r>
          </a:p>
          <a:p>
            <a:endParaRPr lang="en-US" dirty="0"/>
          </a:p>
        </p:txBody>
      </p:sp>
    </p:spTree>
    <p:custDataLst>
      <p:tags r:id="rId1"/>
    </p:custDataLst>
    <p:extLst>
      <p:ext uri="{BB962C8B-B14F-4D97-AF65-F5344CB8AC3E}">
        <p14:creationId xmlns:p14="http://schemas.microsoft.com/office/powerpoint/2010/main" val="897568866"/>
      </p:ext>
    </p:extLst>
  </p:cSld>
  <p:clrMapOvr>
    <a:masterClrMapping/>
  </p:clrMapOvr>
  <mc:AlternateContent xmlns:mc="http://schemas.openxmlformats.org/markup-compatibility/2006" xmlns:p14="http://schemas.microsoft.com/office/powerpoint/2010/main">
    <mc:Choice Requires="p14">
      <p:transition spd="slow" p14:dur="2000" advTm="216198"/>
    </mc:Choice>
    <mc:Fallback xmlns="">
      <p:transition spd="slow" advTm="2161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5930" y="373618"/>
            <a:ext cx="8232139" cy="369332"/>
          </a:xfrm>
          <a:prstGeom prst="rect">
            <a:avLst/>
          </a:prstGeom>
        </p:spPr>
        <p:txBody>
          <a:bodyPr vert="horz" wrap="square" lIns="0" tIns="0" rIns="0" bIns="0" rtlCol="0">
            <a:spAutoFit/>
          </a:bodyPr>
          <a:lstStyle/>
          <a:p>
            <a:pPr marL="12700">
              <a:lnSpc>
                <a:spcPct val="100000"/>
              </a:lnSpc>
            </a:pPr>
            <a:r>
              <a:rPr lang="en-US" spc="-15" dirty="0"/>
              <a:t>Physics-Based Wireless</a:t>
            </a:r>
            <a:endParaRPr spc="-15" dirty="0"/>
          </a:p>
        </p:txBody>
      </p:sp>
      <p:sp>
        <p:nvSpPr>
          <p:cNvPr id="6" name="object 6"/>
          <p:cNvSpPr txBox="1">
            <a:spLocks noGrp="1"/>
          </p:cNvSpPr>
          <p:nvPr>
            <p:ph type="ftr" sz="quarter" idx="5"/>
          </p:nvPr>
        </p:nvSpPr>
        <p:spPr>
          <a:xfrm>
            <a:off x="8554836" y="4718128"/>
            <a:ext cx="451484" cy="288925"/>
          </a:xfrm>
          <a:prstGeom prst="rect">
            <a:avLst/>
          </a:prstGeom>
        </p:spPr>
        <p:txBody>
          <a:bodyPr vert="horz" wrap="square" lIns="0" tIns="0" rIns="0" bIns="0" rtlCol="0">
            <a:spAutoFit/>
          </a:bodyPr>
          <a:lstStyle>
            <a:defPPr>
              <a:defRPr lang="en-US"/>
            </a:defPPr>
            <a:lvl1pPr marL="0" algn="l" defTabSz="914400" rtl="0" eaLnBrk="1" latinLnBrk="0" hangingPunct="1">
              <a:defRPr sz="1450" b="1" i="0" u="sng" kern="1200">
                <a:solidFill>
                  <a:schemeClr val="bg1"/>
                </a:solidFill>
                <a:latin typeface="Gill Sans MT"/>
                <a:ea typeface="+mn-ea"/>
                <a:cs typeface="Gill Sans M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660"/>
              </a:lnSpc>
            </a:pPr>
            <a:r>
              <a:rPr lang="es-ES" spc="-35"/>
              <a:t>NYU</a:t>
            </a:r>
          </a:p>
          <a:p>
            <a:pPr marL="26034">
              <a:lnSpc>
                <a:spcPts val="640"/>
              </a:lnSpc>
            </a:pPr>
            <a:r>
              <a:rPr lang="es-ES" sz="600" u="none" spc="-10"/>
              <a:t>WIRELE</a:t>
            </a:r>
            <a:r>
              <a:rPr lang="es-ES" sz="600" u="none" spc="-15"/>
              <a:t>S</a:t>
            </a:r>
            <a:r>
              <a:rPr lang="es-ES" sz="600" u="none" spc="25"/>
              <a:t>S</a:t>
            </a:r>
            <a:endParaRPr sz="600"/>
          </a:p>
        </p:txBody>
      </p:sp>
      <p:sp>
        <p:nvSpPr>
          <p:cNvPr id="7" name="object 7"/>
          <p:cNvSpPr txBox="1">
            <a:spLocks noGrp="1"/>
          </p:cNvSpPr>
          <p:nvPr>
            <p:ph type="dt" sz="half" idx="6"/>
          </p:nvPr>
        </p:nvSpPr>
        <p:spPr>
          <a:xfrm>
            <a:off x="4092177" y="4932772"/>
            <a:ext cx="962660" cy="114300"/>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lang="es-ES" spc="-10"/>
              <a:t>©</a:t>
            </a:r>
            <a:r>
              <a:rPr lang="es-ES" spc="5"/>
              <a:t> </a:t>
            </a:r>
            <a:r>
              <a:rPr lang="es-ES"/>
              <a:t>2019 </a:t>
            </a:r>
            <a:r>
              <a:rPr lang="es-ES" spc="-10"/>
              <a:t>NY</a:t>
            </a:r>
            <a:r>
              <a:rPr lang="es-ES"/>
              <a:t>U</a:t>
            </a:r>
            <a:r>
              <a:rPr lang="es-ES" spc="-10"/>
              <a:t> W</a:t>
            </a:r>
            <a:r>
              <a:rPr lang="es-ES"/>
              <a:t>I</a:t>
            </a:r>
            <a:r>
              <a:rPr lang="es-ES" spc="-10"/>
              <a:t>RELE</a:t>
            </a:r>
            <a:r>
              <a:rPr lang="es-ES" spc="-5"/>
              <a:t>S</a:t>
            </a:r>
            <a:r>
              <a:rPr lang="es-ES"/>
              <a:t>S</a:t>
            </a:r>
            <a:endParaRPr dirty="0"/>
          </a:p>
        </p:txBody>
      </p:sp>
      <p:sp>
        <p:nvSpPr>
          <p:cNvPr id="8" name="object 8"/>
          <p:cNvSpPr txBox="1"/>
          <p:nvPr/>
        </p:nvSpPr>
        <p:spPr>
          <a:xfrm>
            <a:off x="7737312" y="4943347"/>
            <a:ext cx="127000" cy="127000"/>
          </a:xfrm>
          <a:prstGeom prst="rect">
            <a:avLst/>
          </a:prstGeom>
        </p:spPr>
        <p:txBody>
          <a:bodyPr vert="horz" wrap="square" lIns="0" tIns="0" rIns="0" bIns="0" rtlCol="0">
            <a:spAutoFit/>
          </a:bodyPr>
          <a:lstStyle/>
          <a:p>
            <a:pPr marL="12700">
              <a:lnSpc>
                <a:spcPct val="100000"/>
              </a:lnSpc>
            </a:pPr>
            <a:r>
              <a:rPr sz="800" spc="-15" dirty="0">
                <a:solidFill>
                  <a:srgbClr val="FFFFFF"/>
                </a:solidFill>
                <a:latin typeface="Calibri"/>
                <a:cs typeface="Calibri"/>
              </a:rPr>
              <a:t>12</a:t>
            </a:r>
            <a:endParaRPr sz="800">
              <a:latin typeface="Calibri"/>
              <a:cs typeface="Calibri"/>
            </a:endParaRPr>
          </a:p>
        </p:txBody>
      </p:sp>
      <p:sp>
        <p:nvSpPr>
          <p:cNvPr id="10" name="Text Placeholder 1">
            <a:extLst>
              <a:ext uri="{FF2B5EF4-FFF2-40B4-BE49-F238E27FC236}">
                <a16:creationId xmlns:a16="http://schemas.microsoft.com/office/drawing/2014/main" id="{46AED5CA-ACD1-48DD-B22D-812CE20B69C0}"/>
              </a:ext>
            </a:extLst>
          </p:cNvPr>
          <p:cNvSpPr txBox="1">
            <a:spLocks/>
          </p:cNvSpPr>
          <p:nvPr/>
        </p:nvSpPr>
        <p:spPr>
          <a:xfrm>
            <a:off x="489380" y="1733550"/>
            <a:ext cx="8832714" cy="1964687"/>
          </a:xfrm>
          <a:prstGeom prst="rect">
            <a:avLst/>
          </a:prstGeom>
        </p:spPr>
        <p:txBody>
          <a:bodyPr vert="horz" lIns="0" tIns="0" rIns="0" bIns="0" anchor="t"/>
          <a:lstStyle>
            <a:lvl1pPr marL="0" indent="-342900" algn="l" defTabSz="457200" rtl="0" eaLnBrk="0" fontAlgn="base" hangingPunct="0">
              <a:spcBef>
                <a:spcPts val="0"/>
              </a:spcBef>
              <a:spcAft>
                <a:spcPct val="0"/>
              </a:spcAft>
              <a:buFont typeface="Arial" pitchFamily="34" charset="0"/>
              <a:defRPr sz="2000" b="1" kern="1200">
                <a:solidFill>
                  <a:schemeClr val="tx1"/>
                </a:solidFill>
                <a:latin typeface="+mn-lt"/>
                <a:ea typeface="ＭＳ Ｐゴシック" charset="0"/>
                <a:cs typeface="ＭＳ Ｐゴシック" charset="0"/>
              </a:defRPr>
            </a:lvl1pPr>
            <a:lvl2pPr marL="628650" indent="-171450" algn="l" defTabSz="457200" rtl="0" eaLnBrk="0" fontAlgn="base" hangingPunct="0">
              <a:spcBef>
                <a:spcPts val="0"/>
              </a:spcBef>
              <a:spcAft>
                <a:spcPct val="0"/>
              </a:spcAft>
              <a:buFont typeface="Wingdings" panose="05000000000000000000" pitchFamily="2" charset="2"/>
              <a:buChar char="q"/>
              <a:defRPr sz="1400" kern="1200" baseline="0">
                <a:solidFill>
                  <a:schemeClr val="tx1"/>
                </a:solidFill>
                <a:latin typeface="+mn-lt"/>
                <a:ea typeface="ＭＳ Ｐゴシック" charset="0"/>
                <a:cs typeface="+mn-cs"/>
              </a:defRPr>
            </a:lvl2pPr>
            <a:lvl3pPr marL="1085850" indent="-171450" algn="l" defTabSz="457200" rtl="0" eaLnBrk="0" fontAlgn="base" hangingPunct="0">
              <a:spcBef>
                <a:spcPts val="0"/>
              </a:spcBef>
              <a:spcAft>
                <a:spcPct val="0"/>
              </a:spcAft>
              <a:buFont typeface="Courier New" panose="02070309020205020404" pitchFamily="49" charset="0"/>
              <a:buChar char="o"/>
              <a:defRPr sz="1400" kern="1200">
                <a:solidFill>
                  <a:schemeClr val="tx1"/>
                </a:solidFill>
                <a:latin typeface="+mn-lt"/>
                <a:ea typeface="ＭＳ Ｐゴシック" charset="0"/>
                <a:cs typeface="+mn-cs"/>
              </a:defRPr>
            </a:lvl3pPr>
            <a:lvl4pPr marL="1600200" indent="-228600" algn="l" defTabSz="457200" rtl="0" eaLnBrk="0" fontAlgn="base" hangingPunct="0">
              <a:spcBef>
                <a:spcPts val="0"/>
              </a:spcBef>
              <a:spcAft>
                <a:spcPct val="0"/>
              </a:spcAft>
              <a:buFont typeface="Arial" panose="020B0604020202020204" pitchFamily="34" charset="0"/>
              <a:buChar char="•"/>
              <a:defRPr sz="1400" kern="1200">
                <a:solidFill>
                  <a:schemeClr val="tx1"/>
                </a:solidFill>
                <a:latin typeface="+mn-lt"/>
                <a:ea typeface="ＭＳ Ｐゴシック" charset="0"/>
                <a:cs typeface="+mn-cs"/>
              </a:defRPr>
            </a:lvl4pPr>
            <a:lvl5pPr marL="2114550" indent="-285750" algn="l" defTabSz="457200" rtl="0" eaLnBrk="0" fontAlgn="base" hangingPunct="0">
              <a:spcBef>
                <a:spcPts val="0"/>
              </a:spcBef>
              <a:spcAft>
                <a:spcPct val="0"/>
              </a:spcAft>
              <a:buFont typeface="Wingdings" pitchFamily="2" charset="2"/>
              <a:buChar char="Ø"/>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nSpc>
                <a:spcPct val="150000"/>
              </a:lnSpc>
              <a:buFont typeface="Arial" pitchFamily="34" charset="0"/>
              <a:buChar char="•"/>
            </a:pPr>
            <a:r>
              <a:rPr lang="en-US" sz="1800" b="0" dirty="0">
                <a:latin typeface="Times New Roman"/>
                <a:ea typeface="ＭＳ Ｐゴシック"/>
                <a:cs typeface="Times New Roman"/>
              </a:rPr>
              <a:t>Tom Marzetta</a:t>
            </a:r>
          </a:p>
          <a:p>
            <a:pPr marL="285750" indent="-285750">
              <a:lnSpc>
                <a:spcPct val="150000"/>
              </a:lnSpc>
              <a:buFont typeface="Arial" pitchFamily="34" charset="0"/>
              <a:buChar char="•"/>
            </a:pPr>
            <a:r>
              <a:rPr lang="en-US" sz="1800" b="0" dirty="0">
                <a:latin typeface="Times New Roman"/>
                <a:ea typeface="ＭＳ Ｐゴシック"/>
                <a:cs typeface="Times New Roman"/>
              </a:rPr>
              <a:t>Ruth Gebremedhin, PhD student</a:t>
            </a:r>
          </a:p>
          <a:p>
            <a:pPr marL="285750" indent="-285750">
              <a:lnSpc>
                <a:spcPct val="150000"/>
              </a:lnSpc>
              <a:buFont typeface="Arial" pitchFamily="34" charset="0"/>
              <a:buChar char="•"/>
            </a:pPr>
            <a:r>
              <a:rPr lang="en-US" sz="1800" b="0" dirty="0">
                <a:latin typeface="Times New Roman"/>
                <a:ea typeface="ＭＳ Ｐゴシック"/>
                <a:cs typeface="Times New Roman"/>
              </a:rPr>
              <a:t>Amritpal Singh, PhD student</a:t>
            </a:r>
          </a:p>
          <a:p>
            <a:pPr marL="285750" indent="-285750">
              <a:lnSpc>
                <a:spcPct val="150000"/>
              </a:lnSpc>
              <a:buFont typeface="Arial" pitchFamily="34" charset="0"/>
              <a:buChar char="•"/>
            </a:pPr>
            <a:r>
              <a:rPr lang="en-US" sz="1800" b="0" dirty="0">
                <a:latin typeface="Times New Roman"/>
                <a:ea typeface="ＭＳ Ｐゴシック"/>
                <a:cs typeface="Times New Roman"/>
              </a:rPr>
              <a:t>Andrea </a:t>
            </a:r>
            <a:r>
              <a:rPr lang="en-US" sz="1800" b="0" dirty="0" err="1">
                <a:latin typeface="Times New Roman"/>
                <a:ea typeface="ＭＳ Ｐゴシック"/>
                <a:cs typeface="Times New Roman"/>
              </a:rPr>
              <a:t>Pizzo</a:t>
            </a:r>
            <a:r>
              <a:rPr lang="en-US" sz="1800" b="0" dirty="0">
                <a:latin typeface="Times New Roman"/>
                <a:ea typeface="ＭＳ Ｐゴシック"/>
                <a:cs typeface="Times New Roman"/>
              </a:rPr>
              <a:t>, University of Pisa, post-doc 2019-2020</a:t>
            </a:r>
            <a:endParaRPr lang="en-US" dirty="0">
              <a:cs typeface="Times New Roman"/>
            </a:endParaRPr>
          </a:p>
        </p:txBody>
      </p:sp>
    </p:spTree>
    <p:extLst>
      <p:ext uri="{BB962C8B-B14F-4D97-AF65-F5344CB8AC3E}">
        <p14:creationId xmlns:p14="http://schemas.microsoft.com/office/powerpoint/2010/main" val="12634261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0.9|59.8|15.5|23.8|46.9|25.9"/>
</p:tagLst>
</file>

<file path=ppt/theme/theme1.xml><?xml version="1.0" encoding="utf-8"?>
<a:theme xmlns:a="http://schemas.openxmlformats.org/drawingml/2006/main" name="1_NI Confidential">
  <a:themeElements>
    <a:clrScheme name="National Instruments">
      <a:dk1>
        <a:sysClr val="windowText" lastClr="000000"/>
      </a:dk1>
      <a:lt1>
        <a:sysClr val="window" lastClr="FFFFFF"/>
      </a:lt1>
      <a:dk2>
        <a:srgbClr val="0A60A3"/>
      </a:dk2>
      <a:lt2>
        <a:srgbClr val="F5F5F5"/>
      </a:lt2>
      <a:accent1>
        <a:srgbClr val="0A60A3"/>
      </a:accent1>
      <a:accent2>
        <a:srgbClr val="93191A"/>
      </a:accent2>
      <a:accent3>
        <a:srgbClr val="79B04E"/>
      </a:accent3>
      <a:accent4>
        <a:srgbClr val="EDB72E"/>
      </a:accent4>
      <a:accent5>
        <a:srgbClr val="73AED9"/>
      </a:accent5>
      <a:accent6>
        <a:srgbClr val="DE8C2D"/>
      </a:accent6>
      <a:hlink>
        <a:srgbClr val="0A60A3"/>
      </a:hlink>
      <a:folHlink>
        <a:srgbClr val="73AED9"/>
      </a:folHlink>
    </a:clrScheme>
    <a:fontScheme name="NationalInstruments">
      <a:majorFont>
        <a:latin typeface="Univers Com 55"/>
        <a:ea typeface=""/>
        <a:cs typeface=""/>
      </a:majorFont>
      <a:minorFont>
        <a:latin typeface="Univers Com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outerShdw blurRad="50800" dist="38100" dir="2700000" algn="tl" rotWithShape="0">
            <a:prstClr val="black">
              <a:alpha val="40000"/>
            </a:prstClr>
          </a:outerShdw>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YU Schools Maste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19771</TotalTime>
  <Words>1368</Words>
  <Application>Microsoft Macintosh PowerPoint</Application>
  <PresentationFormat>Presentación en pantalla (16:9)</PresentationFormat>
  <Paragraphs>210</Paragraphs>
  <Slides>17</Slides>
  <Notes>16</Notes>
  <HiddenSlides>0</HiddenSlides>
  <MMClips>0</MMClips>
  <ScaleCrop>false</ScaleCrop>
  <HeadingPairs>
    <vt:vector size="8" baseType="variant">
      <vt:variant>
        <vt:lpstr>Fuentes usadas</vt:lpstr>
      </vt:variant>
      <vt:variant>
        <vt:i4>12</vt:i4>
      </vt:variant>
      <vt:variant>
        <vt:lpstr>Tema</vt:lpstr>
      </vt:variant>
      <vt:variant>
        <vt:i4>2</vt:i4>
      </vt:variant>
      <vt:variant>
        <vt:lpstr>Servidores OLE incrustados</vt:lpstr>
      </vt:variant>
      <vt:variant>
        <vt:i4>1</vt:i4>
      </vt:variant>
      <vt:variant>
        <vt:lpstr>Títulos de diapositiva</vt:lpstr>
      </vt:variant>
      <vt:variant>
        <vt:i4>17</vt:i4>
      </vt:variant>
    </vt:vector>
  </HeadingPairs>
  <TitlesOfParts>
    <vt:vector size="32" baseType="lpstr">
      <vt:lpstr>Arial</vt:lpstr>
      <vt:lpstr>Avenir Light</vt:lpstr>
      <vt:lpstr>Calibri</vt:lpstr>
      <vt:lpstr>Cambria Math</vt:lpstr>
      <vt:lpstr>Courier New</vt:lpstr>
      <vt:lpstr>Gill Sans</vt:lpstr>
      <vt:lpstr>Gill Sans MT</vt:lpstr>
      <vt:lpstr>Times New Roman</vt:lpstr>
      <vt:lpstr>Univers Com 45 Light</vt:lpstr>
      <vt:lpstr>Univers Com 55</vt:lpstr>
      <vt:lpstr>Univers LT Std 45 Light</vt:lpstr>
      <vt:lpstr>Wingdings</vt:lpstr>
      <vt:lpstr>1_NI Confidential</vt:lpstr>
      <vt:lpstr>NYU Schools Master Template</vt:lpstr>
      <vt:lpstr>Equation</vt:lpstr>
      <vt:lpstr>Presentación de PowerPoint</vt:lpstr>
      <vt:lpstr>Consumption Factor Theory</vt:lpstr>
      <vt:lpstr>Novel Deep Learning Based Beam  Alignment in Uplink mmWave</vt:lpstr>
      <vt:lpstr>Enabling Sparse Activity Detection &amp;  Massive Random Access</vt:lpstr>
      <vt:lpstr>Task-Aware Compression for Edge Computing</vt:lpstr>
      <vt:lpstr>Database Matching Under Column Deletions</vt:lpstr>
      <vt:lpstr>BugDoc – find root causes of Software Bugs</vt:lpstr>
      <vt:lpstr>BugDoc Case Study – Major Software Company</vt:lpstr>
      <vt:lpstr>Physics-Based Wireless</vt:lpstr>
      <vt:lpstr>Wireless Power Transfer</vt:lpstr>
      <vt:lpstr>Presentación de PowerPoint</vt:lpstr>
      <vt:lpstr>Wireless Communications &amp; Power in  Highly-Reverberant Environments (A. Singh)</vt:lpstr>
      <vt:lpstr>Wireless Communications via Heat Conduction (R. Gebremedhin)</vt:lpstr>
      <vt:lpstr>Stochastic Models for MIMO Propagation (A. Pizzo)</vt:lpstr>
      <vt:lpstr>Presentación de PowerPoint</vt:lpstr>
      <vt:lpstr>New Graduate Course: A Linear System Approach to Wave Propagation</vt:lpstr>
      <vt:lpstr>NYU WIRELESS INDUSTRIAL AFFILIATES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Sundeep Rangan</dc:creator>
  <cp:lastModifiedBy>Dennis Shasha</cp:lastModifiedBy>
  <cp:revision>540</cp:revision>
  <cp:lastPrinted>2016-03-03T17:57:35Z</cp:lastPrinted>
  <dcterms:created xsi:type="dcterms:W3CDTF">2015-03-22T11:15:32Z</dcterms:created>
  <dcterms:modified xsi:type="dcterms:W3CDTF">2021-04-25T15:18:56Z</dcterms:modified>
</cp:coreProperties>
</file>