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79" r:id="rId4"/>
    <p:sldId id="278" r:id="rId5"/>
    <p:sldId id="281" r:id="rId6"/>
    <p:sldId id="282" r:id="rId7"/>
    <p:sldId id="28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-10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F033D1-6C8D-8646-9E86-F57B61AEEBA6}" type="datetimeFigureOut">
              <a:rPr lang="en-US" smtClean="0"/>
              <a:t>3/27/14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D9D5BD-1371-1049-9B70-CEBBA765B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1972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C589AF-0740-2745-B3C5-A99B5CFB3A10}" type="datetimeFigureOut">
              <a:rPr lang="en-US" smtClean="0"/>
              <a:t>3/27/14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7B731-F094-F24A-8714-CEE080D79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5581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900">
                <a:solidFill>
                  <a:schemeClr val="bg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5879619" indent="-35447153" eaLnBrk="0" hangingPunct="0">
              <a:defRPr sz="19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19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19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19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5pPr>
            <a:lvl6pPr marL="432465" eaLnBrk="0" fontAlgn="base" hangingPunct="0">
              <a:spcBef>
                <a:spcPct val="50000"/>
              </a:spcBef>
              <a:spcAft>
                <a:spcPct val="0"/>
              </a:spcAft>
              <a:defRPr sz="19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6pPr>
            <a:lvl7pPr marL="864931" eaLnBrk="0" fontAlgn="base" hangingPunct="0">
              <a:spcBef>
                <a:spcPct val="50000"/>
              </a:spcBef>
              <a:spcAft>
                <a:spcPct val="0"/>
              </a:spcAft>
              <a:defRPr sz="19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7pPr>
            <a:lvl8pPr marL="1297396" eaLnBrk="0" fontAlgn="base" hangingPunct="0">
              <a:spcBef>
                <a:spcPct val="50000"/>
              </a:spcBef>
              <a:spcAft>
                <a:spcPct val="0"/>
              </a:spcAft>
              <a:defRPr sz="19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8pPr>
            <a:lvl9pPr marL="1729862" eaLnBrk="0" fontAlgn="base" hangingPunct="0">
              <a:spcBef>
                <a:spcPct val="50000"/>
              </a:spcBef>
              <a:spcAft>
                <a:spcPct val="0"/>
              </a:spcAft>
              <a:defRPr sz="19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3C043B6-A8B2-F04D-8C31-4A5801384B87}" type="slidenum">
              <a:rPr lang="el-GR" sz="1100">
                <a:solidFill>
                  <a:schemeClr val="tx1"/>
                </a:solidFill>
              </a:rPr>
              <a:pPr eaLnBrk="1" hangingPunct="1"/>
              <a:t>3</a:t>
            </a:fld>
            <a:endParaRPr lang="el-GR" sz="1100">
              <a:solidFill>
                <a:schemeClr val="tx1"/>
              </a:solidFill>
            </a:endParaRPr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C53C4-91A7-A743-9023-BB596DAFF6CD}" type="datetime1">
              <a:rPr lang="en-US" smtClean="0"/>
              <a:t>3/27/14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shasha@cs.nyu.edu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02E48-1C59-2C4B-8450-803E55264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996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DBE8-5696-9842-8BDC-09595312E840}" type="datetime1">
              <a:rPr lang="en-US" smtClean="0"/>
              <a:t>3/27/14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shasha@cs.nyu.edu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02E48-1C59-2C4B-8450-803E55264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18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F6B4-6A12-2D47-B7D3-AD95E5D156BD}" type="datetime1">
              <a:rPr lang="en-US" smtClean="0"/>
              <a:t>3/27/14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shasha@cs.nyu.edu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02E48-1C59-2C4B-8450-803E55264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15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5DF8-05EE-7743-878C-A5DD1ABA368F}" type="datetime1">
              <a:rPr lang="en-US" smtClean="0"/>
              <a:t>3/27/14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shasha@cs.nyu.edu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02E48-1C59-2C4B-8450-803E55264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45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BA8F-1C04-854A-BA68-9926617F639B}" type="datetime1">
              <a:rPr lang="en-US" smtClean="0"/>
              <a:t>3/27/14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shasha@cs.nyu.edu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02E48-1C59-2C4B-8450-803E55264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068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814A-4122-FA41-8BFB-D87F10C583F6}" type="datetime1">
              <a:rPr lang="en-US" smtClean="0"/>
              <a:t>3/27/14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shasha@cs.nyu.edu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02E48-1C59-2C4B-8450-803E55264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86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D0B19-6EB6-1048-808D-7B49B1B635DD}" type="datetime1">
              <a:rPr lang="en-US" smtClean="0"/>
              <a:t>3/27/14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shasha@cs.nyu.edu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02E48-1C59-2C4B-8450-803E55264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848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E2993-8872-024D-8412-EC407348C751}" type="datetime1">
              <a:rPr lang="en-US" smtClean="0"/>
              <a:t>3/27/14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shasha@cs.nyu.edu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02E48-1C59-2C4B-8450-803E55264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733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B8B5-089F-B349-810E-9D65DE4C8158}" type="datetime1">
              <a:rPr lang="en-US" smtClean="0"/>
              <a:t>3/27/14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shasha@cs.nyu.edu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02E48-1C59-2C4B-8450-803E55264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158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59AA-33B1-3343-AE9A-A7C5A8435D5B}" type="datetime1">
              <a:rPr lang="en-US" smtClean="0"/>
              <a:t>3/27/14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shasha@cs.nyu.edu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02E48-1C59-2C4B-8450-803E55264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29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917F-1B96-C24F-AA32-F26BBF105A91}" type="datetime1">
              <a:rPr lang="en-US" smtClean="0"/>
              <a:t>3/27/14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shasha@cs.nyu.edu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02E48-1C59-2C4B-8450-803E55264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74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737D3-15B2-1A45-8759-F1B441F4802C}" type="datetime1">
              <a:rPr lang="en-US" smtClean="0"/>
              <a:t>3/27/14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shasha@cs.nyu.edu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02E48-1C59-2C4B-8450-803E55264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802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 Bio, Magnetic Resonance Imagery, Public health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Dennis Shasha</a:t>
            </a:r>
          </a:p>
          <a:p>
            <a:r>
              <a:rPr lang="en-US" dirty="0" smtClean="0"/>
              <a:t>Department of Computer Science</a:t>
            </a:r>
            <a:br>
              <a:rPr lang="en-US" dirty="0" smtClean="0"/>
            </a:br>
            <a:r>
              <a:rPr lang="en-US" dirty="0" smtClean="0"/>
              <a:t>(collaborations with NYU Bio, NYU Med)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shasha@cs.nyu.edu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331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Computational Biology/Synth Bio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Analysis of biological data to discover facts about nature, e.g. which genes or combinations of genes cause a disease.</a:t>
            </a:r>
          </a:p>
          <a:p>
            <a:r>
              <a:rPr lang="en-US" dirty="0" smtClean="0"/>
              <a:t>Engineer changes that will “improve” species, e.g. plants that use less nitrogen.</a:t>
            </a:r>
          </a:p>
          <a:p>
            <a:pPr algn="dist"/>
            <a:r>
              <a:rPr lang="en-US" dirty="0" smtClean="0"/>
              <a:t>Synthetic </a:t>
            </a:r>
            <a:r>
              <a:rPr lang="en-US" dirty="0" smtClean="0"/>
              <a:t>biology: design proteins, use in vivo mutation technology like </a:t>
            </a:r>
            <a:r>
              <a:rPr lang="en-US" dirty="0" err="1" smtClean="0"/>
              <a:t>RNAi</a:t>
            </a:r>
            <a:r>
              <a:rPr lang="en-US" dirty="0" smtClean="0"/>
              <a:t>, </a:t>
            </a:r>
            <a:r>
              <a:rPr lang="en-US" dirty="0" err="1" smtClean="0"/>
              <a:t>Crispr</a:t>
            </a:r>
            <a:r>
              <a:rPr lang="en-US" dirty="0" smtClean="0"/>
              <a:t>, etc.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shasha@cs.nyu.edu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  <a:cs typeface="Arial" charset="0"/>
              </a:rPr>
              <a:t>Activist Data </a:t>
            </a:r>
            <a:r>
              <a:rPr lang="en-US" dirty="0" smtClean="0">
                <a:latin typeface="Arial" charset="0"/>
                <a:cs typeface="Arial" charset="0"/>
              </a:rPr>
              <a:t>Mining (NYU Bio)</a:t>
            </a: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53400" cy="4648200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cs typeface="Arial" charset="0"/>
              </a:rPr>
              <a:t>Propose initial experiments to explore subspace of some predefined search space</a:t>
            </a:r>
          </a:p>
          <a:p>
            <a:pPr eaLnBrk="1" hangingPunct="1"/>
            <a:r>
              <a:rPr lang="en-US">
                <a:latin typeface="Arial" charset="0"/>
                <a:cs typeface="Arial" charset="0"/>
              </a:rPr>
              <a:t>Evaluate the results</a:t>
            </a:r>
          </a:p>
          <a:p>
            <a:pPr eaLnBrk="1" hangingPunct="1"/>
            <a:r>
              <a:rPr lang="en-US">
                <a:latin typeface="Arial" charset="0"/>
                <a:cs typeface="Arial" charset="0"/>
              </a:rPr>
              <a:t>Propose new experiments, evaluate, propose, evaluate, propose ….</a:t>
            </a:r>
          </a:p>
          <a:p>
            <a:pPr eaLnBrk="1" hangingPunct="1"/>
            <a:r>
              <a:rPr lang="en-US">
                <a:latin typeface="Arial" charset="0"/>
                <a:cs typeface="Arial" charset="0"/>
              </a:rPr>
              <a:t>Iterative and adaptive</a:t>
            </a:r>
          </a:p>
        </p:txBody>
      </p:sp>
      <p:pic>
        <p:nvPicPr>
          <p:cNvPr id="19461" name="Picture 4" descr="pe01981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9050" y="4191000"/>
            <a:ext cx="2328863" cy="240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shasha@cs.nyu.edu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Protein design: design a protein to have a particular geometry.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Crispr</a:t>
            </a:r>
            <a:r>
              <a:rPr lang="en-US" dirty="0" smtClean="0"/>
              <a:t> and time series to infer transcriptional networks (strong use of iteration).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shasha@cs.nyu.edu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651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标题 1"/>
          <p:cNvSpPr>
            <a:spLocks noGrp="1"/>
          </p:cNvSpPr>
          <p:nvPr>
            <p:ph type="title"/>
          </p:nvPr>
        </p:nvSpPr>
        <p:spPr bwMode="auto">
          <a:xfrm>
            <a:off x="457200" y="275167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Arial" charset="0"/>
              </a:rPr>
              <a:t>MRI </a:t>
            </a:r>
            <a:r>
              <a:rPr lang="en-US" dirty="0" smtClean="0">
                <a:latin typeface="Arial" charset="0"/>
              </a:rPr>
              <a:t>Reconstruction (NYU med)</a:t>
            </a:r>
            <a:endParaRPr lang="en-US" dirty="0">
              <a:latin typeface="Arial" charset="0"/>
            </a:endParaRPr>
          </a:p>
        </p:txBody>
      </p:sp>
      <p:pic>
        <p:nvPicPr>
          <p:cNvPr id="13314" name="Picture 2" descr="D:\programs\mri\slides\data_2d_cardiac_cs_0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69" t="19112"/>
          <a:stretch>
            <a:fillRect/>
          </a:stretch>
        </p:blipFill>
        <p:spPr bwMode="auto">
          <a:xfrm>
            <a:off x="6143625" y="2819400"/>
            <a:ext cx="2000250" cy="1972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4" descr="D:\programs\mri\slides\example4_2d_cardiac_cine_sth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19" t="9534" r="53091" b="72388"/>
          <a:stretch>
            <a:fillRect/>
          </a:stretch>
        </p:blipFill>
        <p:spPr bwMode="auto">
          <a:xfrm>
            <a:off x="685801" y="1657351"/>
            <a:ext cx="48990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D:\programs\mri\slides\example4_2d_cardiac_cine_sth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19" t="39207" r="53091" b="42862"/>
          <a:stretch>
            <a:fillRect/>
          </a:stretch>
        </p:blipFill>
        <p:spPr bwMode="auto">
          <a:xfrm>
            <a:off x="685801" y="3316817"/>
            <a:ext cx="4899025" cy="1286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4" descr="D:\programs\mri\slides\example4_2d_cardiac_cine_sth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19" t="69432" r="53091" b="12744"/>
          <a:stretch>
            <a:fillRect/>
          </a:stretch>
        </p:blipFill>
        <p:spPr bwMode="auto">
          <a:xfrm>
            <a:off x="685801" y="4953000"/>
            <a:ext cx="4899025" cy="1278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Box 5"/>
          <p:cNvSpPr txBox="1">
            <a:spLocks noChangeArrowheads="1"/>
          </p:cNvSpPr>
          <p:nvPr/>
        </p:nvSpPr>
        <p:spPr bwMode="auto">
          <a:xfrm>
            <a:off x="2068513" y="1369484"/>
            <a:ext cx="2133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/>
              <a:t>Fully-sampled</a:t>
            </a:r>
          </a:p>
        </p:txBody>
      </p:sp>
      <p:sp>
        <p:nvSpPr>
          <p:cNvPr id="13319" name="TextBox 11"/>
          <p:cNvSpPr txBox="1">
            <a:spLocks noChangeArrowheads="1"/>
          </p:cNvSpPr>
          <p:nvPr/>
        </p:nvSpPr>
        <p:spPr bwMode="auto">
          <a:xfrm>
            <a:off x="2068513" y="3003551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/>
              <a:t>Zero-filled FFT</a:t>
            </a:r>
          </a:p>
        </p:txBody>
      </p:sp>
      <p:sp>
        <p:nvSpPr>
          <p:cNvPr id="13320" name="TextBox 12"/>
          <p:cNvSpPr txBox="1">
            <a:spLocks noChangeArrowheads="1"/>
          </p:cNvSpPr>
          <p:nvPr/>
        </p:nvSpPr>
        <p:spPr bwMode="auto">
          <a:xfrm>
            <a:off x="1909763" y="4677834"/>
            <a:ext cx="244951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/>
              <a:t>Reconstruction - CPU</a:t>
            </a:r>
          </a:p>
        </p:txBody>
      </p:sp>
      <p:sp>
        <p:nvSpPr>
          <p:cNvPr id="13321" name="TextBox 13"/>
          <p:cNvSpPr txBox="1">
            <a:spLocks noChangeArrowheads="1"/>
          </p:cNvSpPr>
          <p:nvPr/>
        </p:nvSpPr>
        <p:spPr bwMode="auto">
          <a:xfrm>
            <a:off x="5919789" y="2470151"/>
            <a:ext cx="24479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/>
              <a:t>Reconstruction - GPU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shasha@cs.nyu.edu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标题 1"/>
          <p:cNvSpPr>
            <a:spLocks noGrp="1"/>
          </p:cNvSpPr>
          <p:nvPr>
            <p:ph type="title"/>
          </p:nvPr>
        </p:nvSpPr>
        <p:spPr bwMode="auto">
          <a:xfrm>
            <a:off x="457200" y="275167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>
                <a:latin typeface="Arial" charset="0"/>
              </a:rPr>
              <a:t>MRI Reconstruction</a:t>
            </a:r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990600" y="1828800"/>
          <a:ext cx="7086600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1600200"/>
                <a:gridCol w="1143000"/>
                <a:gridCol w="1600200"/>
                <a:gridCol w="1143000"/>
              </a:tblGrid>
              <a:tr h="838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Device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Single-slice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Speed-up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Multiple-slices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Speed-up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838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CPU </a:t>
                      </a:r>
                      <a:endParaRPr lang="en-US" sz="16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Intel E5506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308s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 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2860 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 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838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GPU</a:t>
                      </a:r>
                    </a:p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AMD V7800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2.54s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121 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42 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68 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838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GPU</a:t>
                      </a:r>
                    </a:p>
                    <a:p>
                      <a:pPr algn="ctr" fontAlgn="b"/>
                      <a:r>
                        <a:rPr lang="en-US" sz="1500" u="none" strike="noStrike" dirty="0" smtClean="0">
                          <a:effectLst/>
                        </a:rPr>
                        <a:t>GeForce </a:t>
                      </a:r>
                      <a:r>
                        <a:rPr lang="en-US" sz="1500" u="none" strike="noStrike" dirty="0">
                          <a:effectLst/>
                        </a:rPr>
                        <a:t>GTX </a:t>
                      </a:r>
                      <a:r>
                        <a:rPr lang="en-US" sz="1500" u="none" strike="noStrike" dirty="0" smtClean="0">
                          <a:effectLst/>
                        </a:rPr>
                        <a:t>680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0.8s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385 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14 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204 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shasha@cs.nyu.edu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</a:t>
            </a:r>
            <a:r>
              <a:rPr lang="en-US" smtClean="0"/>
              <a:t>Health Example (NYU Med)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 enters demographic info.</a:t>
            </a:r>
          </a:p>
          <a:p>
            <a:r>
              <a:rPr lang="en-US" dirty="0" smtClean="0"/>
              <a:t>User/nurse adjusts nutritional constraints.</a:t>
            </a:r>
          </a:p>
          <a:p>
            <a:r>
              <a:rPr lang="en-US" dirty="0" smtClean="0"/>
              <a:t>User indicates recipes, foods, allergies.</a:t>
            </a:r>
          </a:p>
          <a:p>
            <a:r>
              <a:rPr lang="en-US" dirty="0" err="1" smtClean="0"/>
              <a:t>TastyPlan</a:t>
            </a:r>
            <a:r>
              <a:rPr lang="en-US" dirty="0" smtClean="0"/>
              <a:t> figures out foods and recipes that can match nutritional constraints if at all possible.</a:t>
            </a:r>
          </a:p>
          <a:p>
            <a:r>
              <a:rPr lang="en-US" dirty="0" smtClean="0"/>
              <a:t>Otherwise, probes for more options.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shasha@cs.nyu.edu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6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280</Words>
  <Application>Microsoft Macintosh PowerPoint</Application>
  <PresentationFormat>On-screen Show (4:3)</PresentationFormat>
  <Paragraphs>58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Comp Bio, Magnetic Resonance Imagery, Public health</vt:lpstr>
      <vt:lpstr>Computational Biology/Synth Bio</vt:lpstr>
      <vt:lpstr>Activist Data Mining (NYU Bio)</vt:lpstr>
      <vt:lpstr>Examples</vt:lpstr>
      <vt:lpstr>MRI Reconstruction (NYU med)</vt:lpstr>
      <vt:lpstr>MRI Reconstruction</vt:lpstr>
      <vt:lpstr>Public Health Example (NYU Med)</vt:lpstr>
    </vt:vector>
  </TitlesOfParts>
  <Company>New York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 Bio, Magnetic Resonance Imagery, Public health</dc:title>
  <dc:creator>Dennis Shasha</dc:creator>
  <cp:lastModifiedBy>Dennis Shasha</cp:lastModifiedBy>
  <cp:revision>2</cp:revision>
  <dcterms:created xsi:type="dcterms:W3CDTF">2014-03-27T15:46:12Z</dcterms:created>
  <dcterms:modified xsi:type="dcterms:W3CDTF">2014-03-27T16:05:47Z</dcterms:modified>
</cp:coreProperties>
</file>