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112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49425-3147-9D40-9C0C-5CFF65ACB8E3}" type="datetimeFigureOut">
              <a:rPr lang="en-US" smtClean="0"/>
              <a:t>09/07/19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DFEF-3F31-A84F-A390-F0BD4D52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51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49425-3147-9D40-9C0C-5CFF65ACB8E3}" type="datetimeFigureOut">
              <a:rPr lang="en-US" smtClean="0"/>
              <a:t>09/07/19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DFEF-3F31-A84F-A390-F0BD4D52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371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49425-3147-9D40-9C0C-5CFF65ACB8E3}" type="datetimeFigureOut">
              <a:rPr lang="en-US" smtClean="0"/>
              <a:t>09/07/19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DFEF-3F31-A84F-A390-F0BD4D52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39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49425-3147-9D40-9C0C-5CFF65ACB8E3}" type="datetimeFigureOut">
              <a:rPr lang="en-US" smtClean="0"/>
              <a:t>09/07/19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DFEF-3F31-A84F-A390-F0BD4D52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929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49425-3147-9D40-9C0C-5CFF65ACB8E3}" type="datetimeFigureOut">
              <a:rPr lang="en-US" smtClean="0"/>
              <a:t>09/07/19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DFEF-3F31-A84F-A390-F0BD4D52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175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49425-3147-9D40-9C0C-5CFF65ACB8E3}" type="datetimeFigureOut">
              <a:rPr lang="en-US" smtClean="0"/>
              <a:t>09/07/19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DFEF-3F31-A84F-A390-F0BD4D52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914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49425-3147-9D40-9C0C-5CFF65ACB8E3}" type="datetimeFigureOut">
              <a:rPr lang="en-US" smtClean="0"/>
              <a:t>09/07/19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DFEF-3F31-A84F-A390-F0BD4D52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540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49425-3147-9D40-9C0C-5CFF65ACB8E3}" type="datetimeFigureOut">
              <a:rPr lang="en-US" smtClean="0"/>
              <a:t>09/07/19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DFEF-3F31-A84F-A390-F0BD4D52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043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49425-3147-9D40-9C0C-5CFF65ACB8E3}" type="datetimeFigureOut">
              <a:rPr lang="en-US" smtClean="0"/>
              <a:t>09/07/19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DFEF-3F31-A84F-A390-F0BD4D52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292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49425-3147-9D40-9C0C-5CFF65ACB8E3}" type="datetimeFigureOut">
              <a:rPr lang="en-US" smtClean="0"/>
              <a:t>09/07/19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DFEF-3F31-A84F-A390-F0BD4D52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28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49425-3147-9D40-9C0C-5CFF65ACB8E3}" type="datetimeFigureOut">
              <a:rPr lang="en-US" smtClean="0"/>
              <a:t>09/07/19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DFEF-3F31-A84F-A390-F0BD4D52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725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49425-3147-9D40-9C0C-5CFF65ACB8E3}" type="datetimeFigureOut">
              <a:rPr lang="en-US" smtClean="0"/>
              <a:t>09/07/19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FDFEF-3F31-A84F-A390-F0BD4D52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349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Analytics Group Report</a:t>
            </a:r>
            <a:br>
              <a:rPr lang="en-US" dirty="0" smtClean="0"/>
            </a:br>
            <a:r>
              <a:rPr lang="en-US" dirty="0" smtClean="0"/>
              <a:t>July 9, 2019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Participants: </a:t>
            </a:r>
            <a:r>
              <a:rPr lang="en-US" dirty="0" err="1" smtClean="0"/>
              <a:t>Mourad</a:t>
            </a:r>
            <a:r>
              <a:rPr lang="en-US" dirty="0" smtClean="0"/>
              <a:t>, </a:t>
            </a:r>
            <a:r>
              <a:rPr lang="en-US" dirty="0" err="1" smtClean="0"/>
              <a:t>Ammar</a:t>
            </a:r>
            <a:r>
              <a:rPr lang="en-US" dirty="0" smtClean="0"/>
              <a:t>, </a:t>
            </a:r>
            <a:r>
              <a:rPr lang="en-US" dirty="0" err="1" smtClean="0"/>
              <a:t>Germain</a:t>
            </a:r>
            <a:r>
              <a:rPr lang="en-US" dirty="0" smtClean="0"/>
              <a:t>, Paul, John, Patrick, Tony, Dennis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328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Task: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Does this multi-</a:t>
            </a:r>
            <a:r>
              <a:rPr lang="en-US" dirty="0" err="1" smtClean="0"/>
              <a:t>variate</a:t>
            </a:r>
            <a:r>
              <a:rPr lang="en-US" dirty="0" smtClean="0"/>
              <a:t> time series correspond to a novice/intermediate/advanced surgeon?</a:t>
            </a:r>
            <a:br>
              <a:rPr lang="en-US" dirty="0" smtClean="0"/>
            </a:br>
            <a:r>
              <a:rPr lang="en-US" dirty="0" smtClean="0"/>
              <a:t>Method: neural nets basically concatenated. Use back propagation to suggest why the person received the rating.</a:t>
            </a:r>
          </a:p>
          <a:p>
            <a:r>
              <a:rPr lang="en-US" dirty="0" err="1" smtClean="0"/>
              <a:t>Landcover</a:t>
            </a:r>
            <a:r>
              <a:rPr lang="en-US" dirty="0" smtClean="0"/>
              <a:t> classification: time series help because clouds cause missing data. Also use neighborhoods.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23779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Task: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Human activity recognition (co-evolving time series). </a:t>
            </a:r>
          </a:p>
          <a:p>
            <a:r>
              <a:rPr lang="en-US" dirty="0" smtClean="0"/>
              <a:t>When is a person doing some part of a surgery?</a:t>
            </a:r>
          </a:p>
          <a:p>
            <a:r>
              <a:rPr lang="en-US" dirty="0" smtClean="0"/>
              <a:t>Is this way of doing exercise correct?</a:t>
            </a:r>
          </a:p>
          <a:p>
            <a:r>
              <a:rPr lang="en-US" dirty="0" smtClean="0"/>
              <a:t>What kind of gait?</a:t>
            </a:r>
          </a:p>
          <a:p>
            <a:r>
              <a:rPr lang="en-US" dirty="0" smtClean="0"/>
              <a:t>Journey in a building based on sequences of rooms.</a:t>
            </a:r>
          </a:p>
          <a:p>
            <a:r>
              <a:rPr lang="en-US" dirty="0" smtClean="0"/>
              <a:t>Stages in a flight?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30315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Task: Forecasting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Cluster patterns of electrical use in households eventually to do forecasting.</a:t>
            </a:r>
          </a:p>
          <a:p>
            <a:r>
              <a:rPr lang="en-US" dirty="0" smtClean="0"/>
              <a:t>Predict when a device is going to break in power plants or aircraft. Issues: hard to get examples of failures/expert knowledge is more useful</a:t>
            </a:r>
            <a:r>
              <a:rPr lang="en-US" dirty="0"/>
              <a:t> </a:t>
            </a:r>
            <a:r>
              <a:rPr lang="en-US" dirty="0" smtClean="0"/>
              <a:t>than looking at time series (e.g. how would an expert determine when a rotor is worn down? By the time it takes to stop it.)</a:t>
            </a:r>
          </a:p>
          <a:p>
            <a:r>
              <a:rPr lang="en-US" dirty="0" smtClean="0"/>
              <a:t>Forecast how many calls from different regions to the UK. Single time series forecasts.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596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Task: Forecasting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Take data about household devices and determine when they will fail.</a:t>
            </a:r>
          </a:p>
          <a:p>
            <a:r>
              <a:rPr lang="en-US" dirty="0" smtClean="0"/>
              <a:t>Take 76 channels from a robot and try to determine whether an important event will happen (e.g. excessive bleeding).</a:t>
            </a:r>
          </a:p>
          <a:p>
            <a:r>
              <a:rPr lang="en-US" dirty="0" smtClean="0"/>
              <a:t>Forecast returns in financial markets. Methods: Use correlation and single time series predictions and then group them together.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525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Task: Imputation of Missing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location-based tracking of cell phones, the data can go missing. Use correlation with other cell phone trajectories to figure out where this cell phone may have gone.</a:t>
            </a:r>
          </a:p>
          <a:p>
            <a:r>
              <a:rPr lang="en-US" dirty="0" smtClean="0"/>
              <a:t>In measurements of Swiss Rivers, try to determine what happens when one sensor is missing. Use correlated sensors.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621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Task: Tracking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are people now? How do people go from one point to another?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21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Common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Classification: Dimensionality reduction technique (principle component analysis, Fourier and other transforms/random vectors</a:t>
            </a:r>
            <a:r>
              <a:rPr lang="en-US" smtClean="0"/>
              <a:t>) </a:t>
            </a:r>
          </a:p>
          <a:p>
            <a:r>
              <a:rPr lang="en-US" smtClean="0"/>
              <a:t>Forecasting </a:t>
            </a:r>
            <a:r>
              <a:rPr lang="en-US" dirty="0" smtClean="0"/>
              <a:t>(ARIMA, Machine learning techniques)</a:t>
            </a:r>
          </a:p>
          <a:p>
            <a:r>
              <a:rPr lang="en-US" dirty="0" smtClean="0"/>
              <a:t>Missing data (computes centroids and then apply dimensionality reduction)</a:t>
            </a:r>
          </a:p>
          <a:p>
            <a:r>
              <a:rPr lang="en-US" dirty="0" smtClean="0"/>
              <a:t>Mining co-evolving time series: Segmentation followed by Hidden Markov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01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371</Words>
  <Application>Microsoft Macintosh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Analytics Group Report July 9, 2019</vt:lpstr>
      <vt:lpstr>Example Task: Classification</vt:lpstr>
      <vt:lpstr>Example Task: Classification</vt:lpstr>
      <vt:lpstr>Task: Forecasting</vt:lpstr>
      <vt:lpstr>Task: Forecasting</vt:lpstr>
      <vt:lpstr>Task: Imputation of Missing Data</vt:lpstr>
      <vt:lpstr>Task: Tracking</vt:lpstr>
      <vt:lpstr> Common Techniques</vt:lpstr>
    </vt:vector>
  </TitlesOfParts>
  <Company>New York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Analytics Group Report July 9, 2019</dc:title>
  <dc:creator>Dennis Shasha</dc:creator>
  <cp:lastModifiedBy>Dennis Shasha</cp:lastModifiedBy>
  <cp:revision>4</cp:revision>
  <dcterms:created xsi:type="dcterms:W3CDTF">2019-07-09T13:56:34Z</dcterms:created>
  <dcterms:modified xsi:type="dcterms:W3CDTF">2019-07-09T14:29:14Z</dcterms:modified>
</cp:coreProperties>
</file>