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32918400" cy="21945600"/>
  <p:notesSz cx="6858000" cy="9144000"/>
  <p:defaultTextStyle>
    <a:defPPr>
      <a:defRPr lang="en-US"/>
    </a:defPPr>
    <a:lvl1pPr marL="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47" d="100"/>
          <a:sy n="47" d="100"/>
        </p:scale>
        <p:origin x="-576" y="-104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-376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5635E-45B1-9540-9B8F-A35AF29717F8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9EEF3-E761-0948-941B-ED27A95E8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03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ED4E7-12DD-8447-8CE8-F2FBE27530B5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EB8C4-BDA2-DB4D-B453-998804B0F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90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4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64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878843"/>
            <a:ext cx="7406640" cy="18724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878843"/>
            <a:ext cx="21671280" cy="18724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19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75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5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1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9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1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4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31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3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0EB28-02EC-5642-A1D9-5CF606DF6ACA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158AC-60C7-1B43-9C52-56EBE9202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2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56751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936698"/>
            <a:ext cx="6273800" cy="973626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mtClean="0"/>
              <a:t>Add Poster Content Here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78399" y="682026"/>
            <a:ext cx="16017595" cy="1270671"/>
          </a:xfrm>
          <a:prstGeom prst="rect">
            <a:avLst/>
          </a:prstGeom>
          <a:noFill/>
        </p:spPr>
        <p:txBody>
          <a:bodyPr wrap="square" lIns="313502" tIns="156751" rIns="313502" bIns="156751" rtlCol="0">
            <a:spAutoFit/>
          </a:bodyPr>
          <a:lstStyle/>
          <a:p>
            <a:r>
              <a:rPr lang="en-US" dirty="0" smtClean="0"/>
              <a:t>Add Poster Title Here</a:t>
            </a:r>
            <a:endParaRPr lang="en-US" dirty="0"/>
          </a:p>
        </p:txBody>
      </p:sp>
      <p:pic>
        <p:nvPicPr>
          <p:cNvPr id="3" name="Picture 2" descr="solid-nyuwireless-logo-fina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5994" y="936699"/>
            <a:ext cx="5080000" cy="955112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0" y="2663897"/>
            <a:ext cx="32918400" cy="0"/>
          </a:xfrm>
          <a:prstGeom prst="line">
            <a:avLst/>
          </a:prstGeom>
          <a:ln w="3175" cmpd="sng">
            <a:prstDash val="soli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381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8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NYU WIRELESS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Scheurich</dc:creator>
  <cp:lastModifiedBy>adam</cp:lastModifiedBy>
  <cp:revision>3</cp:revision>
  <dcterms:created xsi:type="dcterms:W3CDTF">2015-01-15T16:15:05Z</dcterms:created>
  <dcterms:modified xsi:type="dcterms:W3CDTF">2018-12-11T15:51:19Z</dcterms:modified>
</cp:coreProperties>
</file>