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991AD-92F1-4ED5-9C8A-E102DF4EEA62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B925A-9BA3-4EBB-9DC5-EA859FE8A2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143470"/>
            <a:ext cx="1981200" cy="92333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dirty="0" smtClean="0"/>
              <a:t>TF Perturbation</a:t>
            </a:r>
          </a:p>
          <a:p>
            <a:pPr algn="ctr"/>
            <a:r>
              <a:rPr lang="en-US" dirty="0" smtClean="0"/>
              <a:t>High Throughput Experimentation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76600" y="4923457"/>
            <a:ext cx="1981200" cy="64633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Machine Learning Pipeline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023732"/>
            <a:ext cx="2667000" cy="3693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Network Inference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29936" y="2782669"/>
            <a:ext cx="1371600" cy="64633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en-US" dirty="0" smtClean="0"/>
              <a:t>TF Perturbation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67103" y="2770267"/>
            <a:ext cx="838200" cy="64633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en-US" dirty="0" smtClean="0"/>
              <a:t>Steady State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981503" y="2761403"/>
            <a:ext cx="772633" cy="64633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en-US" dirty="0" smtClean="0"/>
              <a:t>Time Series</a:t>
            </a:r>
            <a:endParaRPr lang="en-US" dirty="0"/>
          </a:p>
        </p:txBody>
      </p:sp>
      <p:pic>
        <p:nvPicPr>
          <p:cNvPr id="9" name="Picture 8" descr="big network.png"/>
          <p:cNvPicPr>
            <a:picLocks noChangeAspect="1"/>
          </p:cNvPicPr>
          <p:nvPr/>
        </p:nvPicPr>
        <p:blipFill>
          <a:blip r:embed="rId2" cstate="print"/>
          <a:srcRect l="2500" t="3794" r="52500" b="28997"/>
          <a:stretch>
            <a:fillRect/>
          </a:stretch>
        </p:blipFill>
        <p:spPr>
          <a:xfrm>
            <a:off x="347662" y="2438400"/>
            <a:ext cx="2700338" cy="1600200"/>
          </a:xfrm>
          <a:prstGeom prst="rect">
            <a:avLst/>
          </a:prstGeom>
        </p:spPr>
      </p:pic>
      <p:cxnSp>
        <p:nvCxnSpPr>
          <p:cNvPr id="11" name="Curved Connector 10"/>
          <p:cNvCxnSpPr>
            <a:stCxn id="5" idx="0"/>
            <a:endCxn id="2" idx="1"/>
          </p:cNvCxnSpPr>
          <p:nvPr/>
        </p:nvCxnSpPr>
        <p:spPr>
          <a:xfrm rot="5400000" flipH="1" flipV="1">
            <a:off x="1786252" y="533384"/>
            <a:ext cx="1418597" cy="1562100"/>
          </a:xfrm>
          <a:prstGeom prst="curvedConnector2">
            <a:avLst/>
          </a:prstGeom>
          <a:ln w="190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 13"/>
          <p:cNvCxnSpPr>
            <a:stCxn id="2" idx="3"/>
            <a:endCxn id="7" idx="0"/>
          </p:cNvCxnSpPr>
          <p:nvPr/>
        </p:nvCxnSpPr>
        <p:spPr>
          <a:xfrm>
            <a:off x="5257800" y="605135"/>
            <a:ext cx="2228403" cy="2165132"/>
          </a:xfrm>
          <a:prstGeom prst="curvedConnector2">
            <a:avLst/>
          </a:prstGeom>
          <a:ln w="190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2" idx="3"/>
            <a:endCxn id="6" idx="0"/>
          </p:cNvCxnSpPr>
          <p:nvPr/>
        </p:nvCxnSpPr>
        <p:spPr>
          <a:xfrm>
            <a:off x="5257800" y="605135"/>
            <a:ext cx="1057936" cy="2177534"/>
          </a:xfrm>
          <a:prstGeom prst="curvedConnector2">
            <a:avLst/>
          </a:prstGeom>
          <a:ln w="190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stCxn id="2" idx="3"/>
            <a:endCxn id="8" idx="0"/>
          </p:cNvCxnSpPr>
          <p:nvPr/>
        </p:nvCxnSpPr>
        <p:spPr>
          <a:xfrm>
            <a:off x="5257800" y="605135"/>
            <a:ext cx="3110020" cy="2156268"/>
          </a:xfrm>
          <a:prstGeom prst="curvedConnector2">
            <a:avLst/>
          </a:prstGeom>
          <a:ln w="190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8" idx="2"/>
            <a:endCxn id="3" idx="3"/>
          </p:cNvCxnSpPr>
          <p:nvPr/>
        </p:nvCxnSpPr>
        <p:spPr>
          <a:xfrm rot="5400000">
            <a:off x="5893366" y="2772168"/>
            <a:ext cx="1838889" cy="3110020"/>
          </a:xfrm>
          <a:prstGeom prst="curvedConnector2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3" idx="1"/>
            <a:endCxn id="9" idx="2"/>
          </p:cNvCxnSpPr>
          <p:nvPr/>
        </p:nvCxnSpPr>
        <p:spPr>
          <a:xfrm rot="10800000">
            <a:off x="1697832" y="4038601"/>
            <a:ext cx="1578769" cy="1208023"/>
          </a:xfrm>
          <a:prstGeom prst="curvedConnector2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638800" y="1999403"/>
            <a:ext cx="3124200" cy="40011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 Types</a:t>
            </a:r>
            <a:endParaRPr lang="en-US" sz="2000" dirty="0"/>
          </a:p>
        </p:txBody>
      </p:sp>
      <p:sp>
        <p:nvSpPr>
          <p:cNvPr id="42" name="TextBox 41"/>
          <p:cNvSpPr txBox="1"/>
          <p:nvPr/>
        </p:nvSpPr>
        <p:spPr>
          <a:xfrm rot="2542578">
            <a:off x="7319804" y="120332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C000"/>
                </a:solidFill>
              </a:rPr>
              <a:t>Aim 1</a:t>
            </a:r>
            <a:endParaRPr lang="en-US" sz="1600" b="1" dirty="0">
              <a:solidFill>
                <a:srgbClr val="FFC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 rot="3444535">
            <a:off x="6780543" y="138414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C000"/>
                </a:solidFill>
              </a:rPr>
              <a:t>Aim 1</a:t>
            </a:r>
            <a:endParaRPr lang="en-US" sz="1600" b="1" dirty="0">
              <a:solidFill>
                <a:srgbClr val="FFC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rot="4286760">
            <a:off x="5858588" y="1492559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C000"/>
                </a:solidFill>
              </a:rPr>
              <a:t>Aim 1</a:t>
            </a:r>
            <a:endParaRPr lang="en-US" sz="1600" b="1" dirty="0">
              <a:solidFill>
                <a:srgbClr val="FFC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 rot="4530001">
            <a:off x="5663054" y="1556588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92D050"/>
                </a:solidFill>
              </a:rPr>
              <a:t>Aim 3</a:t>
            </a:r>
            <a:endParaRPr lang="en-US" sz="1600" b="1" dirty="0">
              <a:solidFill>
                <a:srgbClr val="92D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76600" y="5634082"/>
            <a:ext cx="838200" cy="52322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en-US" dirty="0" smtClean="0"/>
              <a:t>MCZ</a:t>
            </a:r>
          </a:p>
          <a:p>
            <a:pPr algn="ctr"/>
            <a:r>
              <a:rPr lang="en-US" sz="1000" dirty="0" smtClean="0"/>
              <a:t>Steady State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4407198" y="5640413"/>
            <a:ext cx="838200" cy="52322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en-US" dirty="0" smtClean="0"/>
              <a:t>DFG</a:t>
            </a:r>
          </a:p>
          <a:p>
            <a:pPr algn="ctr"/>
            <a:r>
              <a:rPr lang="en-US" sz="1000" dirty="0" smtClean="0"/>
              <a:t>Time Series</a:t>
            </a:r>
            <a:endParaRPr lang="en-US" sz="1000" dirty="0"/>
          </a:p>
        </p:txBody>
      </p:sp>
      <p:sp>
        <p:nvSpPr>
          <p:cNvPr id="26" name="TextBox 25"/>
          <p:cNvSpPr txBox="1"/>
          <p:nvPr/>
        </p:nvSpPr>
        <p:spPr>
          <a:xfrm rot="18140770">
            <a:off x="6697209" y="4019505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B0F0"/>
                </a:solidFill>
              </a:rPr>
              <a:t>Aim 2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 rot="18643390">
            <a:off x="1816947" y="1057136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92D050"/>
                </a:solidFill>
              </a:rPr>
              <a:t>Aim 3</a:t>
            </a:r>
            <a:endParaRPr lang="en-US" sz="1600" b="1" dirty="0">
              <a:solidFill>
                <a:srgbClr val="92D050"/>
              </a:solidFill>
            </a:endParaRPr>
          </a:p>
        </p:txBody>
      </p:sp>
      <p:cxnSp>
        <p:nvCxnSpPr>
          <p:cNvPr id="41" name="Shape 40"/>
          <p:cNvCxnSpPr>
            <a:stCxn id="7" idx="2"/>
            <a:endCxn id="3" idx="3"/>
          </p:cNvCxnSpPr>
          <p:nvPr/>
        </p:nvCxnSpPr>
        <p:spPr>
          <a:xfrm rot="5400000">
            <a:off x="5456990" y="3217409"/>
            <a:ext cx="1830025" cy="2228403"/>
          </a:xfrm>
          <a:prstGeom prst="curvedConnector2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hape 46"/>
          <p:cNvCxnSpPr>
            <a:stCxn id="6" idx="2"/>
            <a:endCxn id="3" idx="3"/>
          </p:cNvCxnSpPr>
          <p:nvPr/>
        </p:nvCxnSpPr>
        <p:spPr>
          <a:xfrm rot="5400000">
            <a:off x="4877957" y="3808843"/>
            <a:ext cx="1817623" cy="1057936"/>
          </a:xfrm>
          <a:prstGeom prst="curvedConnector2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Amy</dc:creator>
  <cp:lastModifiedBy>Amy</cp:lastModifiedBy>
  <cp:revision>1</cp:revision>
  <dcterms:created xsi:type="dcterms:W3CDTF">2012-06-18T20:39:39Z</dcterms:created>
  <dcterms:modified xsi:type="dcterms:W3CDTF">2012-06-18T20:40:08Z</dcterms:modified>
</cp:coreProperties>
</file>