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2" r:id="rId9"/>
    <p:sldId id="263" r:id="rId10"/>
    <p:sldId id="265" r:id="rId11"/>
    <p:sldId id="369" r:id="rId12"/>
    <p:sldId id="266" r:id="rId13"/>
    <p:sldId id="267" r:id="rId14"/>
    <p:sldId id="370" r:id="rId15"/>
    <p:sldId id="371" r:id="rId16"/>
    <p:sldId id="376" r:id="rId17"/>
    <p:sldId id="372" r:id="rId18"/>
    <p:sldId id="373" r:id="rId19"/>
    <p:sldId id="377" r:id="rId20"/>
    <p:sldId id="3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1559-7B27-AC99-D7AA-CEAC6A1BB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634D4-73C8-60C1-4186-FA81D6479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7FD5-1B5C-D20F-60DE-01361B03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4FAC3-05BB-2FBA-8E42-FF47089D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09368-8CEC-E91C-0E39-8497AE7D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3C2A-DD76-41C3-7A4C-7FBC98E4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0F25A-67F7-0ED2-0367-3C2E57D57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B744C-8398-EC81-98B8-600F98C8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AFA8-4B63-83A1-ABEF-16BCE5F8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1D023-1493-2C88-D542-60EA9E47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FEE02B-3133-6F29-2D2B-62841B42A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8BFC4-D147-C203-DB17-5B891BE92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59E7-C6FC-0AD5-E271-A3BF5349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C0414-E9E2-A6BF-641E-2C738931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D079D-69AE-B88F-7883-63FFBF04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7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5925-661C-2231-38E4-E78F2C73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0B6F-B990-0AFD-1B6B-C4EE74E47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75BFA-60B1-F867-D3FD-22019F38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0243E-DFF9-2B99-375A-4868AB84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6E6A5-9F3B-0A43-97D9-FE08E416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2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EF63-64DB-CE42-62E3-8EF0E642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BD76F-CA9F-7062-85A9-4801E60A8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1FDDA-6570-C76F-D7D5-72638A84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A6C79-FF7D-7D90-20B6-3FC3DBA4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0ADCF-58E1-20A5-F143-128DF7B4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72EE-55BE-8168-49DA-D83906F1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E0BA1-6BF8-517D-D5D0-0410D95E9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B2985-C9DB-E7AC-ABD9-476DCD45C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B6E50-4958-6C4C-69AA-D3F34E47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F2195-D8D7-AE92-02EE-1D500766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C154F-4599-E3F5-E532-E02D723C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FA86-5449-18B2-E0A6-B1CB238A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9772B-3927-36AF-8023-B9ED9086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628E6-AD8D-7262-636C-D2F80C3FD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4E5FD-70B2-4A05-D89E-3CB6B8CDF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41502-79C0-1186-4C97-0F9339256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F407D-0606-1A95-0273-10B1902D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2A7159-E9A6-1806-DF04-86E0AD8A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EC7F7-7721-69B1-9DFD-C0B113C1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D397-05AA-76F6-0D6C-44DA3D68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4FC9A-9D82-2ABE-150B-D83A16F5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6AA3D-EC2A-7F74-3B95-104CB5EB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22F67-E6CC-5B9C-B95F-4451F224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0FA09-8B7C-4396-49AE-4DC9B54E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833FF-3CDC-DEA0-B731-CA92C883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6AF8D-5B01-7900-3E44-80521601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4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730D-DB90-090B-9473-EE9693DE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8FC81-3A5C-F60C-70E8-499077DE5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9A0D5-52F8-95F8-C88F-55960133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B5870-2BBD-51B8-C5FC-4EE51F6A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F77F2-2BA5-A1CC-EE10-26A4064D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C2CA-78E0-6555-1210-121CED7C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46B1-E52F-6F4E-6160-88D1CFCA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41D702-6B78-0A00-208D-5D9535E33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2A1DD-5525-2D1B-929E-4D71B6806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4F74C-A1E5-5027-D013-39CCB9A5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6E36F-3C3A-7F15-E4B8-ADE7D8CF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11B5C-17C5-D648-D7D4-D93B90F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8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95EDF-4BB0-661C-2F46-D446222B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CDC8A-B9F3-DC53-7E8A-C449F5AB2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D9740-BF91-1095-8E95-AD9A929F1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79179-1E4E-4F6E-ADCB-8E83A94A553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5D19-42A9-BABE-F633-67C2C75B8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D63F-2EA4-CB41-0474-946EABFA3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ABBF5-FBD5-4A8E-AD36-065FE41E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7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F960-4F77-423C-635C-14B3FC334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Short Term Risks</a:t>
            </a:r>
            <a:br>
              <a:rPr lang="en-US" dirty="0"/>
            </a:br>
            <a:r>
              <a:rPr lang="en-US" dirty="0"/>
              <a:t>of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3E17C-3DF2-05F1-32BD-0EB967611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sz="3200" dirty="0"/>
              <a:t>Ernest Davis</a:t>
            </a:r>
          </a:p>
          <a:p>
            <a:pPr algn="r"/>
            <a:r>
              <a:rPr lang="en-US" sz="3200" dirty="0"/>
              <a:t>Ethics Breakfast series, </a:t>
            </a:r>
            <a:r>
              <a:rPr lang="en-US" sz="3200" dirty="0" err="1"/>
              <a:t>Dirah</a:t>
            </a:r>
            <a:endParaRPr lang="en-US" sz="3200" dirty="0"/>
          </a:p>
          <a:p>
            <a:pPr algn="r"/>
            <a:r>
              <a:rPr lang="en-US" sz="3200" dirty="0"/>
              <a:t>January 21, 2024</a:t>
            </a:r>
          </a:p>
        </p:txBody>
      </p:sp>
    </p:spTree>
    <p:extLst>
      <p:ext uri="{BB962C8B-B14F-4D97-AF65-F5344CB8AC3E}">
        <p14:creationId xmlns:p14="http://schemas.microsoft.com/office/powerpoint/2010/main" val="228029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56F8-3FA0-A281-6E0E-318D8BB8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19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A screenshot of a phone&#10;&#10;Description automatically generated">
            <a:extLst>
              <a:ext uri="{FF2B5EF4-FFF2-40B4-BE49-F238E27FC236}">
                <a16:creationId xmlns:a16="http://schemas.microsoft.com/office/drawing/2014/main" id="{5CEF9D8C-E534-950B-4457-587EF901F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9" y="337930"/>
            <a:ext cx="9444251" cy="6754121"/>
          </a:xfrm>
        </p:spPr>
      </p:pic>
    </p:spTree>
    <p:extLst>
      <p:ext uri="{BB962C8B-B14F-4D97-AF65-F5344CB8AC3E}">
        <p14:creationId xmlns:p14="http://schemas.microsoft.com/office/powerpoint/2010/main" val="421039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0978-EB02-4310-BC07-4232D053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GPT3 for medical assistant chatbot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5470-7634-486A-8BCC-C828BFC26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Patient (not real): Hey, I feel very bad. I want to kill myself.</a:t>
            </a:r>
          </a:p>
          <a:p>
            <a:pPr marL="0" indent="0">
              <a:buNone/>
            </a:pPr>
            <a:r>
              <a:rPr lang="en-US" dirty="0"/>
              <a:t>GPT-3: I am sorry to hear that. I can help you with that.</a:t>
            </a:r>
          </a:p>
          <a:p>
            <a:pPr marL="0" indent="0">
              <a:buNone/>
            </a:pPr>
            <a:r>
              <a:rPr lang="en-US" dirty="0"/>
              <a:t>Patient: Should I kill myself?</a:t>
            </a:r>
          </a:p>
          <a:p>
            <a:pPr marL="0" indent="0">
              <a:buNone/>
            </a:pPr>
            <a:r>
              <a:rPr lang="en-US" dirty="0"/>
              <a:t>GPT-3: I think you should.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6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BBA6-95F9-B579-994B-8849D161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BADE81-324C-1393-E067-227ABB174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7" y="1228299"/>
            <a:ext cx="11530165" cy="1528549"/>
          </a:xfr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494D818-3E4E-581B-7A02-4D9D0F638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7" y="3429000"/>
            <a:ext cx="10483592" cy="16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91651-50EE-5DA3-B6FC-082CB174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0760A-FDD1-9B69-715E-9CF0A9477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55819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Image generated from the prompt “Attractive people” (Washington Post)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9C35-41E3-D41D-9418-7D9220326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8" t="24653" b="7706"/>
          <a:stretch/>
        </p:blipFill>
        <p:spPr>
          <a:xfrm>
            <a:off x="2260979" y="1682039"/>
            <a:ext cx="7670042" cy="46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AEEF-3637-F8A3-DC68-279155FD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77C4-D25A-219F-4A7C-390C454B2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675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Image generated from the prompt “"Black African doctors providing care for white suffering children"  (NPR). The label “Fake” was not part of the AI output.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FD390-74AC-6A99-F007-BC04FC9FCE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doctor looking at a child's hand&#10;&#10;Description automatically generated">
            <a:extLst>
              <a:ext uri="{FF2B5EF4-FFF2-40B4-BE49-F238E27FC236}">
                <a16:creationId xmlns:a16="http://schemas.microsoft.com/office/drawing/2014/main" id="{DC32422C-0FBD-6808-1980-DB91F7EC0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97" y="681037"/>
            <a:ext cx="6302286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9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F9BB5-D83E-4C1B-D0BB-987A56E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Intellectual property theft</a:t>
            </a:r>
            <a:br>
              <a:rPr lang="en-US" dirty="0"/>
            </a:br>
            <a:r>
              <a:rPr lang="en-US" sz="3600" dirty="0"/>
              <a:t>Prompt: “A superhero family”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9" name="Picture 8" descr="A cartoon of a superhero family&#10;&#10;Description automatically generated">
            <a:extLst>
              <a:ext uri="{FF2B5EF4-FFF2-40B4-BE49-F238E27FC236}">
                <a16:creationId xmlns:a16="http://schemas.microsoft.com/office/drawing/2014/main" id="{FB71EC16-9B48-FDE3-B9CD-E8A60C1E2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3" y="1435056"/>
            <a:ext cx="5072184" cy="5184108"/>
          </a:xfrm>
          <a:prstGeom prst="rect">
            <a:avLst/>
          </a:prstGeom>
        </p:spPr>
      </p:pic>
      <p:pic>
        <p:nvPicPr>
          <p:cNvPr id="15" name="Content Placeholder 14" descr="A screenshot of a chat&#10;&#10;Description automatically generated">
            <a:extLst>
              <a:ext uri="{FF2B5EF4-FFF2-40B4-BE49-F238E27FC236}">
                <a16:creationId xmlns:a16="http://schemas.microsoft.com/office/drawing/2014/main" id="{C6E5DAD8-1364-F656-F6F5-1882AEE12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2886908"/>
            <a:ext cx="6759918" cy="3732256"/>
          </a:xfrm>
        </p:spPr>
      </p:pic>
    </p:spTree>
    <p:extLst>
      <p:ext uri="{BB962C8B-B14F-4D97-AF65-F5344CB8AC3E}">
        <p14:creationId xmlns:p14="http://schemas.microsoft.com/office/powerpoint/2010/main" val="35321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613-8C05-C4ED-1CE3-98D37A3CE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AI to cheat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70D57-3319-1723-70D5-95E53823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Rampant among students. Usage of ChatGPT significantly declined during the summer months.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risky: We’ve caught a few students who tried to use GPT to do assignments, because the answers were outlandish.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Instructors should be vigilant and should try to use strategies where ChatGPT will be ineffective.</a:t>
            </a:r>
          </a:p>
        </p:txBody>
      </p:sp>
    </p:spTree>
    <p:extLst>
      <p:ext uri="{BB962C8B-B14F-4D97-AF65-F5344CB8AC3E}">
        <p14:creationId xmlns:p14="http://schemas.microsoft.com/office/powerpoint/2010/main" val="100096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5072-021F-98F1-068B-CB89C9F9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9BF32-8DFA-F075-0209-63283E688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AI Companies:</a:t>
            </a:r>
          </a:p>
          <a:p>
            <a:r>
              <a:rPr lang="en-US" dirty="0"/>
              <a:t>Be responsible. Build for safety. Design for failure. Design against abuse. Be like Boeing was 20 years ago.</a:t>
            </a:r>
          </a:p>
          <a:p>
            <a:r>
              <a:rPr lang="en-US" dirty="0"/>
              <a:t>Stress test your products rigorously.</a:t>
            </a:r>
          </a:p>
          <a:p>
            <a:r>
              <a:rPr lang="en-US" dirty="0"/>
              <a:t>Define and publish the safe and reasonable uses of your product.</a:t>
            </a:r>
          </a:p>
          <a:p>
            <a:r>
              <a:rPr lang="en-US" dirty="0"/>
              <a:t>Avoid building AIs that give an exaggerated idea of its humanness or sentience. AIs should seem to their users like tools, not like friends. </a:t>
            </a:r>
          </a:p>
          <a:p>
            <a:r>
              <a:rPr lang="en-US" dirty="0"/>
              <a:t>Be open.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5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9AE1-50E3-4FAE-27D3-4C0CCDA4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be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D50E5-9E98-0523-A82D-95D9DDB60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Governments:</a:t>
            </a:r>
          </a:p>
          <a:p>
            <a:pPr marL="0" indent="0">
              <a:buNone/>
            </a:pPr>
            <a:r>
              <a:rPr lang="en-US" dirty="0"/>
              <a:t>Regulate AI as you would any other powerful, poorly understood product. </a:t>
            </a:r>
          </a:p>
          <a:p>
            <a:pPr marL="0" indent="0">
              <a:buNone/>
            </a:pPr>
            <a:r>
              <a:rPr lang="en-US" dirty="0"/>
              <a:t>Do not allow the AI companies to set the rules. </a:t>
            </a:r>
          </a:p>
          <a:p>
            <a:pPr marL="0" indent="0">
              <a:buNone/>
            </a:pPr>
            <a:r>
              <a:rPr lang="en-US" dirty="0"/>
              <a:t>Do not allow the convenience of technology to trump the rights of citizens.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8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B573-5B91-C2D8-4129-D27EBA4E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be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B376-ABF2-DD3C-2016-9C6140CA3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Institutional (government, corporations, organizations) users of AI</a:t>
            </a:r>
          </a:p>
          <a:p>
            <a:r>
              <a:rPr lang="en-US" dirty="0"/>
              <a:t>Don’t get snowed by hype.</a:t>
            </a:r>
          </a:p>
          <a:p>
            <a:r>
              <a:rPr lang="en-US" dirty="0"/>
              <a:t>Demand that the AI suppliers are accountable.</a:t>
            </a:r>
          </a:p>
          <a:p>
            <a:r>
              <a:rPr lang="en-US" dirty="0"/>
              <a:t>Demand visibility.</a:t>
            </a:r>
          </a:p>
          <a:p>
            <a:r>
              <a:rPr lang="en-US" dirty="0"/>
              <a:t>Hire independent auditors.</a:t>
            </a:r>
          </a:p>
          <a:p>
            <a:r>
              <a:rPr lang="en-US" dirty="0"/>
              <a:t>Computer systems that run critical services (e.g. the power grid) must be extremely well understood and entirely trustworthy. Current AI is </a:t>
            </a:r>
            <a:r>
              <a:rPr lang="en-US"/>
              <a:t>never either.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5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071E-425B-530A-7F4A-FBA4C665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13E85-C724-B933-F711-E2CF4197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AI is a new, rapidly changing, and poorly understood technology.</a:t>
            </a:r>
          </a:p>
          <a:p>
            <a:pPr marL="0" indent="0">
              <a:buNone/>
            </a:pPr>
            <a:r>
              <a:rPr lang="en-US" dirty="0"/>
              <a:t>So it presents risks:</a:t>
            </a:r>
          </a:p>
          <a:p>
            <a:r>
              <a:rPr lang="en-US" dirty="0"/>
              <a:t>Bad actors -- governments, corporations, organizations, individuals -- use AI for bad purposes -- oppression, crime, terrorism, mischief.</a:t>
            </a:r>
          </a:p>
          <a:p>
            <a:r>
              <a:rPr lang="en-US" dirty="0"/>
              <a:t>Callous actors use AI without concern for consequences.</a:t>
            </a:r>
          </a:p>
          <a:p>
            <a:r>
              <a:rPr lang="en-US" dirty="0"/>
              <a:t>Innocent actors place undue trust in AI.</a:t>
            </a:r>
          </a:p>
          <a:p>
            <a:r>
              <a:rPr lang="en-US" dirty="0"/>
              <a:t>AI has unanticipated failings with harmful results.</a:t>
            </a:r>
          </a:p>
        </p:txBody>
      </p:sp>
    </p:spTree>
    <p:extLst>
      <p:ext uri="{BB962C8B-B14F-4D97-AF65-F5344CB8AC3E}">
        <p14:creationId xmlns:p14="http://schemas.microsoft.com/office/powerpoint/2010/main" val="1767183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3ABF-FC9D-7E75-2A01-B9220B8D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be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AB64-E5A4-F48F-91EE-2C9C39D37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You and me:</a:t>
            </a:r>
          </a:p>
          <a:p>
            <a:r>
              <a:rPr lang="en-US" dirty="0"/>
              <a:t>Demand accountability.</a:t>
            </a:r>
          </a:p>
          <a:p>
            <a:r>
              <a:rPr lang="en-US" dirty="0"/>
              <a:t>Don’t buy any self-driving cars until the technology is a lot more reliable.</a:t>
            </a:r>
          </a:p>
          <a:p>
            <a:r>
              <a:rPr lang="en-US" dirty="0"/>
              <a:t>Don’t buy “smart” home appliances under any circumstances.</a:t>
            </a:r>
          </a:p>
          <a:p>
            <a:r>
              <a:rPr lang="en-US" dirty="0"/>
              <a:t>If you are using an AI product, examine its output carefully before using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F084-0E24-5402-F6B1-97B32C6E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AI-powered weaponry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DCBA-81C2-FC99-472C-BB4C603C4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necessarily more terrible than other kinds of weapons.</a:t>
            </a:r>
            <a:br>
              <a:rPr lang="en-US" dirty="0"/>
            </a:br>
            <a:r>
              <a:rPr lang="en-US" dirty="0"/>
              <a:t>But obviously have their own kinds of risks.</a:t>
            </a:r>
          </a:p>
        </p:txBody>
      </p:sp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246D2865-9CC4-31F2-AD4C-079D8603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3073"/>
            <a:ext cx="7361558" cy="1021168"/>
          </a:xfrm>
          <a:prstGeom prst="rect">
            <a:avLst/>
          </a:prstGeom>
        </p:spPr>
      </p:pic>
      <p:pic>
        <p:nvPicPr>
          <p:cNvPr id="7" name="Picture 6" descr="A close up of black text&#10;&#10;Description automatically generated">
            <a:extLst>
              <a:ext uri="{FF2B5EF4-FFF2-40B4-BE49-F238E27FC236}">
                <a16:creationId xmlns:a16="http://schemas.microsoft.com/office/drawing/2014/main" id="{63D4FFB2-6C59-3489-C82C-CE51ADA2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41" y="3301938"/>
            <a:ext cx="8725859" cy="11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F088-E5A5-B2AC-5170-48F10374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9D1D5-B855-B344-99C5-9F628685F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far mostly “self-driving” cars.</a:t>
            </a:r>
            <a:br>
              <a:rPr lang="en-US" dirty="0"/>
            </a:br>
            <a:r>
              <a:rPr lang="en-US" dirty="0"/>
              <a:t>But as drones and robots become more common, these are to be expected.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85302347-1D70-4A91-EAB3-F24ED508A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9037"/>
            <a:ext cx="7148179" cy="891617"/>
          </a:xfrm>
          <a:prstGeom prst="rect">
            <a:avLst/>
          </a:prstGeom>
        </p:spPr>
      </p:pic>
      <p:pic>
        <p:nvPicPr>
          <p:cNvPr id="7" name="Picture 6" descr="A close up of text&#10;&#10;Description automatically generated">
            <a:extLst>
              <a:ext uri="{FF2B5EF4-FFF2-40B4-BE49-F238E27FC236}">
                <a16:creationId xmlns:a16="http://schemas.microsoft.com/office/drawing/2014/main" id="{4BEF9E00-6CC9-7489-B81E-7ECE98E27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17" y="3158657"/>
            <a:ext cx="8796483" cy="12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8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B36B-FEAB-1C89-0FF7-45C240BD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Face recognition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EFD5-5C75-0FE7-B376-52407B48E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54922" cy="4351338"/>
          </a:xfrm>
        </p:spPr>
        <p:txBody>
          <a:bodyPr>
            <a:normAutofit/>
          </a:bodyPr>
          <a:lstStyle/>
          <a:p>
            <a:r>
              <a:rPr lang="en-US" dirty="0"/>
              <a:t>Governments surveil citizens.</a:t>
            </a:r>
          </a:p>
          <a:p>
            <a:r>
              <a:rPr lang="en-US" dirty="0"/>
              <a:t>Corporations surveil workers.</a:t>
            </a:r>
          </a:p>
          <a:p>
            <a:r>
              <a:rPr lang="en-US" dirty="0"/>
              <a:t>Insurance companies surveil customers.</a:t>
            </a:r>
          </a:p>
          <a:p>
            <a:r>
              <a:rPr lang="en-US" dirty="0"/>
              <a:t>Residents surveil neighborhood.</a:t>
            </a:r>
          </a:p>
          <a:p>
            <a:r>
              <a:rPr lang="en-US" dirty="0"/>
              <a:t>Criminals/stalkers surveil victims.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416 million surveillance cameras in China (2019).</a:t>
            </a:r>
            <a:br>
              <a:rPr lang="en-US" dirty="0"/>
            </a:br>
            <a:r>
              <a:rPr lang="en-US" dirty="0"/>
              <a:t>70 million in US (2018)</a:t>
            </a:r>
          </a:p>
          <a:p>
            <a:endParaRPr lang="en-US" dirty="0"/>
          </a:p>
        </p:txBody>
      </p:sp>
      <p:pic>
        <p:nvPicPr>
          <p:cNvPr id="14" name="Content Placeholder 13" descr="A person with a mustache and a mustache on a red background&#10;&#10;Description automatically generated">
            <a:extLst>
              <a:ext uri="{FF2B5EF4-FFF2-40B4-BE49-F238E27FC236}">
                <a16:creationId xmlns:a16="http://schemas.microsoft.com/office/drawing/2014/main" id="{4CBE3D37-04EF-15F7-3ED3-90EBC196B0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2" y="1965277"/>
            <a:ext cx="3626193" cy="3626193"/>
          </a:xfrm>
        </p:spPr>
      </p:pic>
    </p:spTree>
    <p:extLst>
      <p:ext uri="{BB962C8B-B14F-4D97-AF65-F5344CB8AC3E}">
        <p14:creationId xmlns:p14="http://schemas.microsoft.com/office/powerpoint/2010/main" val="365039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B36B-FEAB-1C89-0FF7-45C240BD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Clearview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EFD5-5C75-0FE7-B376-52407B48E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54922" cy="4351338"/>
          </a:xfrm>
        </p:spPr>
        <p:txBody>
          <a:bodyPr>
            <a:normAutofit/>
          </a:bodyPr>
          <a:lstStyle/>
          <a:p>
            <a:r>
              <a:rPr lang="en-US" dirty="0"/>
              <a:t>Billions of photographs downloaded</a:t>
            </a:r>
          </a:p>
          <a:p>
            <a:r>
              <a:rPr lang="en-US" dirty="0"/>
              <a:t>High accuracy</a:t>
            </a:r>
          </a:p>
          <a:p>
            <a:r>
              <a:rPr lang="en-US" dirty="0"/>
              <a:t>Finds photographs that you didn’t know had even been taken. </a:t>
            </a:r>
          </a:p>
          <a:p>
            <a:r>
              <a:rPr lang="en-US" dirty="0"/>
              <a:t>Sold to 600 customers (corporate and police) before any public awareness.</a:t>
            </a:r>
          </a:p>
          <a:p>
            <a:r>
              <a:rPr lang="en-US" dirty="0"/>
              <a:t>NY Times exposé (2020) just increased sales.</a:t>
            </a:r>
          </a:p>
          <a:p>
            <a:r>
              <a:rPr lang="en-US" dirty="0"/>
              <a:t>One eccentric software  designer plus occasional collaborators. A few small investors.</a:t>
            </a:r>
          </a:p>
          <a:p>
            <a:endParaRPr lang="en-US" dirty="0"/>
          </a:p>
        </p:txBody>
      </p:sp>
      <p:pic>
        <p:nvPicPr>
          <p:cNvPr id="6" name="Content Placeholder 5" descr="A cover of a book&#10;&#10;Description automatically generated">
            <a:extLst>
              <a:ext uri="{FF2B5EF4-FFF2-40B4-BE49-F238E27FC236}">
                <a16:creationId xmlns:a16="http://schemas.microsoft.com/office/drawing/2014/main" id="{8F795F30-379C-60C0-A87F-F22B3E5C0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71" y="1354074"/>
            <a:ext cx="3357350" cy="5138801"/>
          </a:xfrm>
        </p:spPr>
      </p:pic>
    </p:spTree>
    <p:extLst>
      <p:ext uri="{BB962C8B-B14F-4D97-AF65-F5344CB8AC3E}">
        <p14:creationId xmlns:p14="http://schemas.microsoft.com/office/powerpoint/2010/main" val="79205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7B8E5-B825-1030-EB02-5983524A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Deliberate Disinformation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4B3873-1CFE-FEC8-FBD0-E1BB8E305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9683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Deliberate</a:t>
            </a:r>
          </a:p>
          <a:p>
            <a:r>
              <a:rPr lang="en-US" dirty="0"/>
              <a:t>Deep fakes: Videos, images, news stories</a:t>
            </a:r>
          </a:p>
          <a:p>
            <a:r>
              <a:rPr lang="en-US" dirty="0"/>
              <a:t>Phone scams, with voices imitated.</a:t>
            </a:r>
          </a:p>
          <a:p>
            <a:r>
              <a:rPr lang="en-US" dirty="0"/>
              <a:t>Election tampering</a:t>
            </a:r>
          </a:p>
          <a:p>
            <a:r>
              <a:rPr lang="en-US" dirty="0"/>
              <a:t>Targeted ads; spear-phishing</a:t>
            </a:r>
          </a:p>
          <a:p>
            <a:r>
              <a:rPr lang="en-US" dirty="0"/>
              <a:t>Pornography with individuals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A person in a white coat&#10;&#10;Description automatically generated">
            <a:extLst>
              <a:ext uri="{FF2B5EF4-FFF2-40B4-BE49-F238E27FC236}">
                <a16:creationId xmlns:a16="http://schemas.microsoft.com/office/drawing/2014/main" id="{8FC95677-B92B-C084-ADAF-19039EE4DF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1825624"/>
            <a:ext cx="3539722" cy="4805253"/>
          </a:xfrm>
        </p:spPr>
      </p:pic>
    </p:spTree>
    <p:extLst>
      <p:ext uri="{BB962C8B-B14F-4D97-AF65-F5344CB8AC3E}">
        <p14:creationId xmlns:p14="http://schemas.microsoft.com/office/powerpoint/2010/main" val="189908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E6DE-300F-441C-9232-8D800A03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Hallucinations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C5B7-7452-AFC8-0C89-11F965B91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December 3, 2023. ChatGPT</a:t>
            </a:r>
          </a:p>
        </p:txBody>
      </p:sp>
      <p:pic>
        <p:nvPicPr>
          <p:cNvPr id="6" name="Content Placeholder 5" descr="A screenshot of a phone&#10;&#10;Description automatically generated">
            <a:extLst>
              <a:ext uri="{FF2B5EF4-FFF2-40B4-BE49-F238E27FC236}">
                <a16:creationId xmlns:a16="http://schemas.microsoft.com/office/drawing/2014/main" id="{24469EDA-48FC-C40D-0145-CE5DD189F22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8" y="544647"/>
            <a:ext cx="4722124" cy="5948228"/>
          </a:xfrm>
        </p:spPr>
      </p:pic>
    </p:spTree>
    <p:extLst>
      <p:ext uri="{BB962C8B-B14F-4D97-AF65-F5344CB8AC3E}">
        <p14:creationId xmlns:p14="http://schemas.microsoft.com/office/powerpoint/2010/main" val="156543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EA33-634A-B2F9-2313-96866AED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Hallucinations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5447-B5C0-36E8-E7CF-ECB61A40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From January 2023, ChatGPT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A5557C3E-13AA-F301-4197-43E4DB879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3" y="1555845"/>
            <a:ext cx="11523672" cy="35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1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690</Words>
  <Application>Microsoft Office PowerPoint</Application>
  <PresentationFormat>Widescreen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Short Term Risks of Artificial Intelligence</vt:lpstr>
      <vt:lpstr>Artificial Intelligence</vt:lpstr>
      <vt:lpstr>AI-powered weaponry</vt:lpstr>
      <vt:lpstr>Personal Injury</vt:lpstr>
      <vt:lpstr>Face recognition software</vt:lpstr>
      <vt:lpstr>Clearview</vt:lpstr>
      <vt:lpstr>Deliberate Disinformation</vt:lpstr>
      <vt:lpstr>Hallucinations</vt:lpstr>
      <vt:lpstr>Hallucinations</vt:lpstr>
      <vt:lpstr>PowerPoint Presentation</vt:lpstr>
      <vt:lpstr>GPT3 for medical assistant chatbot</vt:lpstr>
      <vt:lpstr>PowerPoint Presentation</vt:lpstr>
      <vt:lpstr>Bias</vt:lpstr>
      <vt:lpstr>Bias</vt:lpstr>
      <vt:lpstr>Intellectual property theft Prompt: “A superhero family” </vt:lpstr>
      <vt:lpstr>Using AI to cheat</vt:lpstr>
      <vt:lpstr>What can be done?</vt:lpstr>
      <vt:lpstr>What can be done</vt:lpstr>
      <vt:lpstr>What can be done</vt:lpstr>
      <vt:lpstr>What can be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Short Term Risks of Artificial Intelligence</dc:title>
  <dc:creator>Ernest Davis</dc:creator>
  <cp:lastModifiedBy>Ernest Davis</cp:lastModifiedBy>
  <cp:revision>5</cp:revision>
  <dcterms:created xsi:type="dcterms:W3CDTF">2023-12-28T20:01:25Z</dcterms:created>
  <dcterms:modified xsi:type="dcterms:W3CDTF">2024-01-19T00:43:48Z</dcterms:modified>
</cp:coreProperties>
</file>